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2"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24382413" cy="13716000"/>
  <p:notesSz cx="6858000" cy="9144000"/>
  <p:embeddedFontLst>
    <p:embeddedFont>
      <p:font typeface="Bitter" pitchFamily="2" charset="77"/>
      <p:regular r:id="rId14"/>
      <p:bold r:id="rId15"/>
      <p:italic r:id="rId16"/>
      <p:boldItalic r:id="rId17"/>
    </p:embeddedFont>
    <p:embeddedFont>
      <p:font typeface="Bitter SemiBold" pitchFamily="2" charset="77"/>
      <p:regular r:id="rId18"/>
      <p:bold r:id="rId19"/>
      <p:italic r:id="rId20"/>
      <p:boldItalic r:id="rId21"/>
    </p:embeddedFont>
    <p:embeddedFont>
      <p:font typeface="Rubik" pitchFamily="2" charset="-79"/>
      <p:regular r:id="rId22"/>
      <p:bold r:id="rId23"/>
      <p:italic r:id="rId24"/>
      <p:boldItalic r:id="rId25"/>
    </p:embeddedFont>
    <p:embeddedFont>
      <p:font typeface="Rubik Medium" pitchFamily="2" charset="-79"/>
      <p:regular r:id="rId26"/>
      <p:italic r:id="rId27"/>
    </p:embeddedFont>
    <p:embeddedFont>
      <p:font typeface="Rubik SemiBold" pitchFamily="2" charset="-79"/>
      <p:regular r:id="rId28"/>
      <p:bold r:id="rId29"/>
      <p:italic r:id="rId30"/>
      <p:boldItalic r:id="rId31"/>
    </p:embeddedFont>
  </p:embeddedFontLst>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9C907-CEB6-6F44-86DB-E2B201B09924}">
          <p14:sldIdLst>
            <p14:sldId id="256"/>
            <p14:sldId id="257"/>
            <p14:sldId id="258"/>
            <p14:sldId id="259"/>
            <p14:sldId id="260"/>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dis Nikou" initials="MN" lastIdx="1" clrIdx="0">
    <p:extLst>
      <p:ext uri="{19B8F6BF-5375-455C-9EA6-DF929625EA0E}">
        <p15:presenceInfo xmlns:p15="http://schemas.microsoft.com/office/powerpoint/2012/main" userId="S::mahdis.nikou@brightcarbon.com::d5834665-7bc3-47f1-85ef-fc6fca3117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4EB"/>
    <a:srgbClr val="F8EFF2"/>
    <a:srgbClr val="F6E3EA"/>
    <a:srgbClr val="FD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6" autoAdjust="0"/>
    <p:restoredTop sz="96327" autoAdjust="0"/>
  </p:normalViewPr>
  <p:slideViewPr>
    <p:cSldViewPr snapToGrid="0">
      <p:cViewPr varScale="1">
        <p:scale>
          <a:sx n="115" d="100"/>
          <a:sy n="115" d="100"/>
        </p:scale>
        <p:origin x="304" y="760"/>
      </p:cViewPr>
      <p:guideLst/>
    </p:cSldViewPr>
  </p:slideViewPr>
  <p:notesTextViewPr>
    <p:cViewPr>
      <p:scale>
        <a:sx n="20" d="100"/>
        <a:sy n="20" d="100"/>
      </p:scale>
      <p:origin x="0" y="0"/>
    </p:cViewPr>
  </p:notesTextViewPr>
  <p:sorterViewPr>
    <p:cViewPr>
      <p:scale>
        <a:sx n="50" d="100"/>
        <a:sy n="50" d="100"/>
      </p:scale>
      <p:origin x="0" y="-174"/>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1E1AB9-7886-4482-8595-88931F0C13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Rubik" pitchFamily="2" charset="-79"/>
            </a:endParaRPr>
          </a:p>
        </p:txBody>
      </p:sp>
      <p:sp>
        <p:nvSpPr>
          <p:cNvPr id="3" name="Date Placeholder 2">
            <a:extLst>
              <a:ext uri="{FF2B5EF4-FFF2-40B4-BE49-F238E27FC236}">
                <a16:creationId xmlns:a16="http://schemas.microsoft.com/office/drawing/2014/main" id="{08E0B9A8-8493-4582-A93D-3051DEFA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19DB69-C6C7-4597-9C06-3C2A2F02C5F6}" type="datetimeFigureOut">
              <a:rPr lang="en-GB" smtClean="0">
                <a:latin typeface="Rubik" pitchFamily="2" charset="-79"/>
              </a:rPr>
              <a:t>10/05/2023</a:t>
            </a:fld>
            <a:endParaRPr lang="en-GB" dirty="0">
              <a:latin typeface="Rubik" pitchFamily="2" charset="-79"/>
            </a:endParaRPr>
          </a:p>
        </p:txBody>
      </p:sp>
      <p:sp>
        <p:nvSpPr>
          <p:cNvPr id="4" name="Footer Placeholder 3">
            <a:extLst>
              <a:ext uri="{FF2B5EF4-FFF2-40B4-BE49-F238E27FC236}">
                <a16:creationId xmlns:a16="http://schemas.microsoft.com/office/drawing/2014/main" id="{82E7423C-6429-4385-A65E-1E14F66249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Rubik" pitchFamily="2" charset="-79"/>
            </a:endParaRPr>
          </a:p>
        </p:txBody>
      </p:sp>
      <p:sp>
        <p:nvSpPr>
          <p:cNvPr id="5" name="Slide Number Placeholder 4">
            <a:extLst>
              <a:ext uri="{FF2B5EF4-FFF2-40B4-BE49-F238E27FC236}">
                <a16:creationId xmlns:a16="http://schemas.microsoft.com/office/drawing/2014/main" id="{447CD81B-DE1C-45DD-A06A-129227D529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920A1-2C06-4FBE-8EDF-A6F5E44A7D41}" type="slidenum">
              <a:rPr lang="en-GB" smtClean="0">
                <a:latin typeface="Rubik" pitchFamily="2" charset="-79"/>
              </a:rPr>
              <a:t>‹#›</a:t>
            </a:fld>
            <a:endParaRPr lang="en-GB" dirty="0">
              <a:latin typeface="Rubik" pitchFamily="2" charset="-79"/>
            </a:endParaRPr>
          </a:p>
        </p:txBody>
      </p:sp>
    </p:spTree>
    <p:extLst>
      <p:ext uri="{BB962C8B-B14F-4D97-AF65-F5344CB8AC3E}">
        <p14:creationId xmlns:p14="http://schemas.microsoft.com/office/powerpoint/2010/main" val="181172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ubik" pitchFamily="2" charset="-79"/>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ubik" pitchFamily="2" charset="-79"/>
              </a:defRPr>
            </a:lvl1pPr>
          </a:lstStyle>
          <a:p>
            <a:fld id="{D08ECCEA-2969-42E4-A1A0-9C247F9CF1CC}" type="datetimeFigureOut">
              <a:rPr lang="en-GB" smtClean="0"/>
              <a:pPr/>
              <a:t>10/05/2023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ubik" pitchFamily="2" charset="-79"/>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ubik" pitchFamily="2" charset="-79"/>
              </a:defRPr>
            </a:lvl1pPr>
          </a:lstStyle>
          <a:p>
            <a:fld id="{25B5EE77-8CAC-4815-8642-F6182C046882}" type="slidenum">
              <a:rPr lang="en-GB" smtClean="0"/>
              <a:pPr/>
              <a:t>‹#›</a:t>
            </a:fld>
            <a:endParaRPr lang="en-GB" dirty="0"/>
          </a:p>
        </p:txBody>
      </p:sp>
    </p:spTree>
    <p:extLst>
      <p:ext uri="{BB962C8B-B14F-4D97-AF65-F5344CB8AC3E}">
        <p14:creationId xmlns:p14="http://schemas.microsoft.com/office/powerpoint/2010/main" val="1850730902"/>
      </p:ext>
    </p:extLst>
  </p:cSld>
  <p:clrMap bg1="lt1" tx1="dk1" bg2="lt2" tx2="dk2" accent1="accent1" accent2="accent2" accent3="accent3" accent4="accent4" accent5="accent5" accent6="accent6" hlink="hlink" folHlink="folHlink"/>
  <p:notesStyle>
    <a:lvl1pPr marL="0" algn="l" defTabSz="1828709" rtl="0" eaLnBrk="1" latinLnBrk="0" hangingPunct="1">
      <a:defRPr sz="2400" b="0" i="0" kern="1200">
        <a:solidFill>
          <a:schemeClr val="tx1"/>
        </a:solidFill>
        <a:latin typeface="Rubik" pitchFamily="2" charset="-79"/>
        <a:ea typeface="+mn-ea"/>
        <a:cs typeface="+mn-cs"/>
      </a:defRPr>
    </a:lvl1pPr>
    <a:lvl2pPr marL="914354" algn="l" defTabSz="1828709" rtl="0" eaLnBrk="1" latinLnBrk="0" hangingPunct="1">
      <a:defRPr sz="2400" b="0" i="0" kern="1200">
        <a:solidFill>
          <a:schemeClr val="tx1"/>
        </a:solidFill>
        <a:latin typeface="Rubik" pitchFamily="2" charset="-79"/>
        <a:ea typeface="+mn-ea"/>
        <a:cs typeface="+mn-cs"/>
      </a:defRPr>
    </a:lvl2pPr>
    <a:lvl3pPr marL="1828709" algn="l" defTabSz="1828709" rtl="0" eaLnBrk="1" latinLnBrk="0" hangingPunct="1">
      <a:defRPr sz="2400" b="0" i="0" kern="1200">
        <a:solidFill>
          <a:schemeClr val="tx1"/>
        </a:solidFill>
        <a:latin typeface="Rubik" pitchFamily="2" charset="-79"/>
        <a:ea typeface="+mn-ea"/>
        <a:cs typeface="+mn-cs"/>
      </a:defRPr>
    </a:lvl3pPr>
    <a:lvl4pPr marL="2743063" algn="l" defTabSz="1828709" rtl="0" eaLnBrk="1" latinLnBrk="0" hangingPunct="1">
      <a:defRPr sz="2400" b="0" i="0" kern="1200">
        <a:solidFill>
          <a:schemeClr val="tx1"/>
        </a:solidFill>
        <a:latin typeface="Rubik" pitchFamily="2" charset="-79"/>
        <a:ea typeface="+mn-ea"/>
        <a:cs typeface="+mn-cs"/>
      </a:defRPr>
    </a:lvl4pPr>
    <a:lvl5pPr marL="3657417" algn="l" defTabSz="1828709" rtl="0" eaLnBrk="1" latinLnBrk="0" hangingPunct="1">
      <a:defRPr sz="2400" b="0" i="0" kern="1200">
        <a:solidFill>
          <a:schemeClr val="tx1"/>
        </a:solidFill>
        <a:latin typeface="Rubik" pitchFamily="2" charset="-79"/>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right">
    <p:bg>
      <p:bgPr>
        <a:solidFill>
          <a:schemeClr val="bg1">
            <a:alpha val="1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109789" y="3257550"/>
            <a:ext cx="8640762" cy="8297863"/>
          </a:xfrm>
          <a:prstGeom prst="rect">
            <a:avLst/>
          </a:prstGeom>
        </p:spPr>
        <p:txBody>
          <a:bodyPr anchor="ctr">
            <a:normAutofit/>
          </a:bodyPr>
          <a:lstStyle>
            <a:lvl1pPr marL="0" indent="0" algn="l">
              <a:spcBef>
                <a:spcPts val="0"/>
              </a:spcBef>
              <a:buNone/>
              <a:defRPr sz="3200">
                <a:latin typeface="+mn-lt"/>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edit text</a:t>
            </a:r>
            <a:endParaRPr lang="en-US"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12191206" y="3257550"/>
            <a:ext cx="11484768" cy="8297863"/>
          </a:xfrm>
        </p:spPr>
        <p:txBody>
          <a:bodyPr/>
          <a:lstStyle/>
          <a:p>
            <a:r>
              <a:rPr lang="en-GB"/>
              <a:t>Click icon to add picture</a:t>
            </a:r>
            <a:endParaRPr lang="en-DK" dirty="0"/>
          </a:p>
        </p:txBody>
      </p:sp>
    </p:spTree>
    <p:extLst>
      <p:ext uri="{BB962C8B-B14F-4D97-AF65-F5344CB8AC3E}">
        <p14:creationId xmlns:p14="http://schemas.microsoft.com/office/powerpoint/2010/main" val="4063570569"/>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vector dark">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tx1">
              <a:lumMod val="85000"/>
              <a:lumOff val="1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109"/>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128"/>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tx1">
              <a:lumMod val="75000"/>
              <a:lumOff val="2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bg1">
                    <a:lumMod val="95000"/>
                  </a:schemeClr>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9FD93B75-C43A-B3CE-9F1E-E7049E15FA82}"/>
              </a:ext>
            </a:extLst>
          </p:cNvPr>
          <p:cNvSpPr>
            <a:spLocks noGrp="1"/>
          </p:cNvSpPr>
          <p:nvPr>
            <p:ph type="ftr" sz="quarter" idx="16"/>
          </p:nvPr>
        </p:nvSpPr>
        <p:spPr>
          <a:xfrm>
            <a:off x="706436" y="12278450"/>
            <a:ext cx="17245013" cy="720000"/>
          </a:xfrm>
        </p:spPr>
        <p:txBody>
          <a:bodyPr/>
          <a:lstStyle>
            <a:lvl1pPr>
              <a:defRPr>
                <a:solidFill>
                  <a:schemeClr val="bg1">
                    <a:lumMod val="95000"/>
                  </a:schemeClr>
                </a:solidFill>
              </a:defRPr>
            </a:lvl1pPr>
          </a:lstStyle>
          <a:p>
            <a:endParaRPr lang="en-DK" dirty="0"/>
          </a:p>
        </p:txBody>
      </p:sp>
      <p:sp>
        <p:nvSpPr>
          <p:cNvPr id="2" name="Text Placeholder 17">
            <a:extLst>
              <a:ext uri="{FF2B5EF4-FFF2-40B4-BE49-F238E27FC236}">
                <a16:creationId xmlns:a16="http://schemas.microsoft.com/office/drawing/2014/main" id="{688096A6-E5FE-7F7D-C5B5-8A580ABBC006}"/>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7" name="Text Placeholder 6">
            <a:extLst>
              <a:ext uri="{FF2B5EF4-FFF2-40B4-BE49-F238E27FC236}">
                <a16:creationId xmlns:a16="http://schemas.microsoft.com/office/drawing/2014/main" id="{851E52F8-20F8-3EB8-AE78-9642B6050BC2}"/>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solidFill>
                  <a:schemeClr val="bg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391704384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screen light">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bg1">
              <a:lumMod val="9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5" name="Title 1">
            <a:extLst>
              <a:ext uri="{FF2B5EF4-FFF2-40B4-BE49-F238E27FC236}">
                <a16:creationId xmlns:a16="http://schemas.microsoft.com/office/drawing/2014/main" id="{C1A313EA-0FA9-55BF-7E83-B4A4DC0D3B12}"/>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defRPr lang="en-GB" sz="3200">
                <a:solidFill>
                  <a:schemeClr val="tx1">
                    <a:lumMod val="75000"/>
                    <a:lumOff val="25000"/>
                  </a:schemeClr>
                </a:solidFill>
              </a:defRPr>
            </a:lvl1pPr>
          </a:lstStyle>
          <a:p>
            <a:pPr marL="0" lvl="0" algn="ctr"/>
            <a:r>
              <a:rPr lang="en-US" dirty="0"/>
              <a:t>Enter title</a:t>
            </a:r>
            <a:endParaRPr lang="en-GB" dirty="0"/>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sp>
        <p:nvSpPr>
          <p:cNvPr id="11" name="Text Placeholder 17">
            <a:extLst>
              <a:ext uri="{FF2B5EF4-FFF2-40B4-BE49-F238E27FC236}">
                <a16:creationId xmlns:a16="http://schemas.microsoft.com/office/drawing/2014/main" id="{06E36F28-7BE0-1F05-B910-0A302D9EA486}"/>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Tree>
    <p:custDataLst>
      <p:tags r:id="rId1"/>
    </p:custDataLst>
    <p:extLst>
      <p:ext uri="{BB962C8B-B14F-4D97-AF65-F5344CB8AC3E}">
        <p14:creationId xmlns:p14="http://schemas.microsoft.com/office/powerpoint/2010/main" val="241574254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screen dark">
    <p:spTree>
      <p:nvGrpSpPr>
        <p:cNvPr id="1" name=""/>
        <p:cNvGrpSpPr/>
        <p:nvPr/>
      </p:nvGrpSpPr>
      <p:grpSpPr>
        <a:xfrm>
          <a:off x="0" y="0"/>
          <a:ext cx="0" cy="0"/>
          <a:chOff x="0" y="0"/>
          <a:chExt cx="0" cy="0"/>
        </a:xfrm>
      </p:grpSpPr>
      <p:pic>
        <p:nvPicPr>
          <p:cNvPr id="3" name="Picture 2" descr="A screen shot of an open computer sitting on top of a table&#10;&#10;Description automatically generated">
            <a:extLst>
              <a:ext uri="{FF2B5EF4-FFF2-40B4-BE49-F238E27FC236}">
                <a16:creationId xmlns:a16="http://schemas.microsoft.com/office/drawing/2014/main" id="{5A92E3CB-D315-7740-2EE0-ABDF5E1929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13" r="1008" b="3053"/>
          <a:stretch/>
        </p:blipFill>
        <p:spPr>
          <a:xfrm>
            <a:off x="6430965" y="-19809"/>
            <a:ext cx="17964000" cy="11583316"/>
          </a:xfrm>
          <a:prstGeom prst="rect">
            <a:avLst/>
          </a:prstGeom>
          <a:effectLst/>
        </p:spPr>
      </p:pic>
      <p:sp>
        <p:nvSpPr>
          <p:cNvPr id="4" name="Rectangle 3">
            <a:extLst>
              <a:ext uri="{FF2B5EF4-FFF2-40B4-BE49-F238E27FC236}">
                <a16:creationId xmlns:a16="http://schemas.microsoft.com/office/drawing/2014/main" id="{45814711-32AF-D9AC-E31F-00155636B24B}"/>
              </a:ext>
            </a:extLst>
          </p:cNvPr>
          <p:cNvSpPr>
            <a:spLocks/>
          </p:cNvSpPr>
          <p:nvPr userDrawn="1"/>
        </p:nvSpPr>
        <p:spPr>
          <a:xfrm>
            <a:off x="-17999" y="-19809"/>
            <a:ext cx="6448962" cy="11575222"/>
          </a:xfrm>
          <a:prstGeom prst="rect">
            <a:avLst/>
          </a:prstGeom>
          <a:solidFill>
            <a:schemeClr val="tx1">
              <a:lumMod val="85000"/>
              <a:lumOff val="15000"/>
              <a:alpha val="86000"/>
            </a:schemeClr>
          </a:solidFill>
          <a:ln>
            <a:noFill/>
          </a:ln>
          <a:effectLst>
            <a:outerShdw blurRad="63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marL="0" marR="0" lvl="0" indent="0" algn="ctr" defTabSz="1828709"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Rubik" pitchFamily="2" charset="-79"/>
              <a:ea typeface="+mn-ea"/>
              <a:cs typeface="+mn-cs"/>
            </a:endParaRPr>
          </a:p>
        </p:txBody>
      </p:sp>
      <p:sp>
        <p:nvSpPr>
          <p:cNvPr id="10" name="Picture Placeholder 15">
            <a:extLst>
              <a:ext uri="{FF2B5EF4-FFF2-40B4-BE49-F238E27FC236}">
                <a16:creationId xmlns:a16="http://schemas.microsoft.com/office/drawing/2014/main" id="{372F800C-C7AC-A704-2650-8F725E775EFC}"/>
              </a:ext>
            </a:extLst>
          </p:cNvPr>
          <p:cNvSpPr>
            <a:spLocks noGrp="1"/>
          </p:cNvSpPr>
          <p:nvPr>
            <p:ph type="pic" sz="quarter" idx="13" hasCustomPrompt="1"/>
          </p:nvPr>
        </p:nvSpPr>
        <p:spPr>
          <a:xfrm>
            <a:off x="9542760" y="1079406"/>
            <a:ext cx="11405937" cy="7143319"/>
          </a:xfrm>
          <a:solidFill>
            <a:schemeClr val="accent1"/>
          </a:solidFill>
        </p:spPr>
        <p:txBody>
          <a:bodyPr vert="horz" lIns="72000" tIns="72000" rIns="72000" bIns="1188000" rtlCol="0" anchor="ctr" anchorCtr="0">
            <a:normAutofit/>
          </a:bodyPr>
          <a:lstStyle>
            <a:lvl1pPr marL="0" indent="0" algn="ctr">
              <a:buNone/>
              <a:defRPr lang="en-GB" sz="3600" dirty="0">
                <a:solidFill>
                  <a:schemeClr val="bg1"/>
                </a:solidFill>
              </a:defRPr>
            </a:lvl1pPr>
          </a:lstStyle>
          <a:p>
            <a:r>
              <a:rPr lang="en-US" dirty="0"/>
              <a:t>Click on the icon to add an image in this place-holder</a:t>
            </a:r>
            <a:endParaRPr lang="en-GB" dirty="0"/>
          </a:p>
        </p:txBody>
      </p:sp>
      <p:cxnSp>
        <p:nvCxnSpPr>
          <p:cNvPr id="15" name="Straight Connector 14">
            <a:extLst>
              <a:ext uri="{FF2B5EF4-FFF2-40B4-BE49-F238E27FC236}">
                <a16:creationId xmlns:a16="http://schemas.microsoft.com/office/drawing/2014/main" id="{51DA7E5C-95ED-7AF8-562C-9308F38DEFB5}"/>
              </a:ext>
            </a:extLst>
          </p:cNvPr>
          <p:cNvCxnSpPr>
            <a:cxnSpLocks/>
          </p:cNvCxnSpPr>
          <p:nvPr userDrawn="1"/>
        </p:nvCxnSpPr>
        <p:spPr>
          <a:xfrm flipH="1">
            <a:off x="706438" y="9463756"/>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3B9EE-98E2-2FFC-1E03-966B802FDBE3}"/>
              </a:ext>
            </a:extLst>
          </p:cNvPr>
          <p:cNvCxnSpPr>
            <a:cxnSpLocks/>
          </p:cNvCxnSpPr>
          <p:nvPr userDrawn="1"/>
        </p:nvCxnSpPr>
        <p:spPr>
          <a:xfrm flipH="1">
            <a:off x="4414605" y="2545824"/>
            <a:ext cx="1440000" cy="0"/>
          </a:xfrm>
          <a:prstGeom prst="line">
            <a:avLst/>
          </a:prstGeom>
          <a:ln w="50800" cap="rnd">
            <a:solidFill>
              <a:schemeClr val="bg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32F18697-F94C-0ECA-B2CA-0F1C1A02C0BC}"/>
              </a:ext>
            </a:extLst>
          </p:cNvPr>
          <p:cNvSpPr>
            <a:spLocks noGrp="1"/>
          </p:cNvSpPr>
          <p:nvPr>
            <p:ph type="ftr" sz="quarter" idx="11"/>
          </p:nvPr>
        </p:nvSpPr>
        <p:spPr>
          <a:xfrm>
            <a:off x="706438" y="12293599"/>
            <a:ext cx="17245012" cy="720726"/>
          </a:xfrm>
          <a:prstGeom prst="rect">
            <a:avLst/>
          </a:prstGeom>
        </p:spPr>
        <p:txBody>
          <a:bodyPr/>
          <a:lstStyle/>
          <a:p>
            <a:endParaRPr lang="en-GB" dirty="0"/>
          </a:p>
        </p:txBody>
      </p:sp>
      <p:sp>
        <p:nvSpPr>
          <p:cNvPr id="2" name="Title 1">
            <a:extLst>
              <a:ext uri="{FF2B5EF4-FFF2-40B4-BE49-F238E27FC236}">
                <a16:creationId xmlns:a16="http://schemas.microsoft.com/office/drawing/2014/main" id="{5438FAD6-04C2-8AB6-296B-7297810A6BE1}"/>
              </a:ext>
            </a:extLst>
          </p:cNvPr>
          <p:cNvSpPr>
            <a:spLocks noGrp="1"/>
          </p:cNvSpPr>
          <p:nvPr>
            <p:ph type="title" hasCustomPrompt="1"/>
          </p:nvPr>
        </p:nvSpPr>
        <p:spPr>
          <a:xfrm>
            <a:off x="706438" y="3257549"/>
            <a:ext cx="5148167" cy="2060820"/>
          </a:xfrm>
        </p:spPr>
        <p:txBody>
          <a:bodyPr vert="horz" lIns="0" tIns="45720" rIns="91440" bIns="45720" rtlCol="0" anchor="ctr">
            <a:normAutofit/>
          </a:bodyPr>
          <a:lstStyle>
            <a:lvl1pPr algn="ctr">
              <a:defRPr lang="en-GB" sz="3200" b="1" i="0">
                <a:solidFill>
                  <a:schemeClr val="bg1"/>
                </a:solidFill>
                <a:latin typeface="Bitter SemiBold" pitchFamily="2" charset="77"/>
              </a:defRPr>
            </a:lvl1pPr>
          </a:lstStyle>
          <a:p>
            <a:pPr marL="0" lvl="0" algn="ctr"/>
            <a:r>
              <a:rPr lang="en-US" dirty="0"/>
              <a:t>Enter title</a:t>
            </a:r>
            <a:endParaRPr lang="en-GB" dirty="0"/>
          </a:p>
        </p:txBody>
      </p:sp>
      <p:sp>
        <p:nvSpPr>
          <p:cNvPr id="6" name="Text Placeholder 17">
            <a:extLst>
              <a:ext uri="{FF2B5EF4-FFF2-40B4-BE49-F238E27FC236}">
                <a16:creationId xmlns:a16="http://schemas.microsoft.com/office/drawing/2014/main" id="{A9344FD3-B60D-E438-37A1-C433270B2B81}"/>
              </a:ext>
            </a:extLst>
          </p:cNvPr>
          <p:cNvSpPr>
            <a:spLocks noGrp="1"/>
          </p:cNvSpPr>
          <p:nvPr>
            <p:ph type="body" sz="quarter" idx="14" hasCustomPrompt="1"/>
          </p:nvPr>
        </p:nvSpPr>
        <p:spPr>
          <a:xfrm>
            <a:off x="706438" y="5706186"/>
            <a:ext cx="5148185" cy="3094750"/>
          </a:xfrm>
        </p:spPr>
        <p:txBody>
          <a:bodyPr lIns="0">
            <a:normAutofit/>
          </a:bodyPr>
          <a:lstStyle>
            <a:lvl1pPr marL="0" indent="0" algn="ctr">
              <a:lnSpc>
                <a:spcPct val="150000"/>
              </a:lnSpc>
              <a:spcBef>
                <a:spcPts val="0"/>
              </a:spcBef>
              <a:spcAft>
                <a:spcPts val="0"/>
              </a:spcAft>
              <a:buNone/>
              <a:defRPr sz="2400">
                <a:solidFill>
                  <a:schemeClr val="bg1"/>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Tree>
    <p:custDataLst>
      <p:tags r:id="rId1"/>
    </p:custDataLst>
    <p:extLst>
      <p:ext uri="{BB962C8B-B14F-4D97-AF65-F5344CB8AC3E}">
        <p14:creationId xmlns:p14="http://schemas.microsoft.com/office/powerpoint/2010/main" val="15090315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images">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normAutofit/>
          </a:bodyPr>
          <a:lstStyle>
            <a:lvl1pPr>
              <a:defRPr sz="4800"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31" name="Picture Placeholder 30">
            <a:extLst>
              <a:ext uri="{FF2B5EF4-FFF2-40B4-BE49-F238E27FC236}">
                <a16:creationId xmlns:a16="http://schemas.microsoft.com/office/drawing/2014/main" id="{5A16CB6B-48E1-C003-EA16-BF4457D85E1B}"/>
              </a:ext>
            </a:extLst>
          </p:cNvPr>
          <p:cNvSpPr>
            <a:spLocks noGrp="1" noChangeAspect="1"/>
          </p:cNvSpPr>
          <p:nvPr>
            <p:ph type="pic" sz="quarter" idx="52" hasCustomPrompt="1"/>
          </p:nvPr>
        </p:nvSpPr>
        <p:spPr>
          <a:xfrm>
            <a:off x="1026839"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6" name="Picture Placeholder 30">
            <a:extLst>
              <a:ext uri="{FF2B5EF4-FFF2-40B4-BE49-F238E27FC236}">
                <a16:creationId xmlns:a16="http://schemas.microsoft.com/office/drawing/2014/main" id="{1FC7D70F-B527-1B63-0644-DC9CA6CA9475}"/>
              </a:ext>
            </a:extLst>
          </p:cNvPr>
          <p:cNvSpPr>
            <a:spLocks noGrp="1" noChangeAspect="1"/>
          </p:cNvSpPr>
          <p:nvPr>
            <p:ph type="pic" sz="quarter" idx="55" hasCustomPrompt="1"/>
          </p:nvPr>
        </p:nvSpPr>
        <p:spPr>
          <a:xfrm>
            <a:off x="678417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2" name="Picture Placeholder 30">
            <a:extLst>
              <a:ext uri="{FF2B5EF4-FFF2-40B4-BE49-F238E27FC236}">
                <a16:creationId xmlns:a16="http://schemas.microsoft.com/office/drawing/2014/main" id="{C8FB4C9A-B1E3-C44F-2E08-4EE3907473EC}"/>
              </a:ext>
            </a:extLst>
          </p:cNvPr>
          <p:cNvSpPr>
            <a:spLocks noGrp="1" noChangeAspect="1"/>
          </p:cNvSpPr>
          <p:nvPr>
            <p:ph type="pic" sz="quarter" idx="58" hasCustomPrompt="1"/>
          </p:nvPr>
        </p:nvSpPr>
        <p:spPr>
          <a:xfrm>
            <a:off x="12554025"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5" name="Picture Placeholder 30">
            <a:extLst>
              <a:ext uri="{FF2B5EF4-FFF2-40B4-BE49-F238E27FC236}">
                <a16:creationId xmlns:a16="http://schemas.microsoft.com/office/drawing/2014/main" id="{1E0C90C0-C688-D17A-77D6-D6D2CF088E65}"/>
              </a:ext>
            </a:extLst>
          </p:cNvPr>
          <p:cNvSpPr>
            <a:spLocks noGrp="1" noChangeAspect="1"/>
          </p:cNvSpPr>
          <p:nvPr>
            <p:ph type="pic" sz="quarter" idx="61" hasCustomPrompt="1"/>
          </p:nvPr>
        </p:nvSpPr>
        <p:spPr>
          <a:xfrm>
            <a:off x="18328292" y="3850214"/>
            <a:ext cx="5042812" cy="504000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 name="Text Placeholder 3">
            <a:extLst>
              <a:ext uri="{FF2B5EF4-FFF2-40B4-BE49-F238E27FC236}">
                <a16:creationId xmlns:a16="http://schemas.microsoft.com/office/drawing/2014/main" id="{D42EF660-226F-4C57-4135-13B126FEDB3D}"/>
              </a:ext>
            </a:extLst>
          </p:cNvPr>
          <p:cNvSpPr>
            <a:spLocks noGrp="1"/>
          </p:cNvSpPr>
          <p:nvPr>
            <p:ph type="body" sz="quarter" idx="64" hasCustomPrompt="1"/>
          </p:nvPr>
        </p:nvSpPr>
        <p:spPr>
          <a:xfrm>
            <a:off x="1028244" y="10165209"/>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9" name="Text Placeholder 3">
            <a:extLst>
              <a:ext uri="{FF2B5EF4-FFF2-40B4-BE49-F238E27FC236}">
                <a16:creationId xmlns:a16="http://schemas.microsoft.com/office/drawing/2014/main" id="{FCC0989F-E27F-C814-7AE2-C130186F6667}"/>
              </a:ext>
            </a:extLst>
          </p:cNvPr>
          <p:cNvSpPr>
            <a:spLocks noGrp="1"/>
          </p:cNvSpPr>
          <p:nvPr>
            <p:ph type="body" sz="quarter" idx="68" hasCustomPrompt="1"/>
          </p:nvPr>
        </p:nvSpPr>
        <p:spPr>
          <a:xfrm>
            <a:off x="1028244" y="9495741"/>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6" name="Text Placeholder 3">
            <a:extLst>
              <a:ext uri="{FF2B5EF4-FFF2-40B4-BE49-F238E27FC236}">
                <a16:creationId xmlns:a16="http://schemas.microsoft.com/office/drawing/2014/main" id="{187973AF-CF57-495A-3CB9-E2B493CC249B}"/>
              </a:ext>
            </a:extLst>
          </p:cNvPr>
          <p:cNvSpPr>
            <a:spLocks noGrp="1"/>
          </p:cNvSpPr>
          <p:nvPr>
            <p:ph type="body" sz="quarter" idx="69" hasCustomPrompt="1"/>
          </p:nvPr>
        </p:nvSpPr>
        <p:spPr>
          <a:xfrm>
            <a:off x="678928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7" name="Text Placeholder 3">
            <a:extLst>
              <a:ext uri="{FF2B5EF4-FFF2-40B4-BE49-F238E27FC236}">
                <a16:creationId xmlns:a16="http://schemas.microsoft.com/office/drawing/2014/main" id="{AAF1F7EF-71A7-B011-F30A-D8D2C4602426}"/>
              </a:ext>
            </a:extLst>
          </p:cNvPr>
          <p:cNvSpPr>
            <a:spLocks noGrp="1"/>
          </p:cNvSpPr>
          <p:nvPr>
            <p:ph type="body" sz="quarter" idx="70" hasCustomPrompt="1"/>
          </p:nvPr>
        </p:nvSpPr>
        <p:spPr>
          <a:xfrm>
            <a:off x="678928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18" name="Text Placeholder 3">
            <a:extLst>
              <a:ext uri="{FF2B5EF4-FFF2-40B4-BE49-F238E27FC236}">
                <a16:creationId xmlns:a16="http://schemas.microsoft.com/office/drawing/2014/main" id="{85254DEB-F3E4-33ED-19C9-1DBF4F3EBADB}"/>
              </a:ext>
            </a:extLst>
          </p:cNvPr>
          <p:cNvSpPr>
            <a:spLocks noGrp="1"/>
          </p:cNvSpPr>
          <p:nvPr>
            <p:ph type="body" sz="quarter" idx="71" hasCustomPrompt="1"/>
          </p:nvPr>
        </p:nvSpPr>
        <p:spPr>
          <a:xfrm>
            <a:off x="12550319"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19" name="Text Placeholder 3">
            <a:extLst>
              <a:ext uri="{FF2B5EF4-FFF2-40B4-BE49-F238E27FC236}">
                <a16:creationId xmlns:a16="http://schemas.microsoft.com/office/drawing/2014/main" id="{C8270D6C-D8AE-5CB6-4EB1-080F960A4196}"/>
              </a:ext>
            </a:extLst>
          </p:cNvPr>
          <p:cNvSpPr>
            <a:spLocks noGrp="1"/>
          </p:cNvSpPr>
          <p:nvPr>
            <p:ph type="body" sz="quarter" idx="72" hasCustomPrompt="1"/>
          </p:nvPr>
        </p:nvSpPr>
        <p:spPr>
          <a:xfrm>
            <a:off x="12550319"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22" name="Text Placeholder 3">
            <a:extLst>
              <a:ext uri="{FF2B5EF4-FFF2-40B4-BE49-F238E27FC236}">
                <a16:creationId xmlns:a16="http://schemas.microsoft.com/office/drawing/2014/main" id="{CE884A73-3A3D-4D91-EF38-6F4E5FD4E081}"/>
              </a:ext>
            </a:extLst>
          </p:cNvPr>
          <p:cNvSpPr>
            <a:spLocks noGrp="1"/>
          </p:cNvSpPr>
          <p:nvPr>
            <p:ph type="body" sz="quarter" idx="73" hasCustomPrompt="1"/>
          </p:nvPr>
        </p:nvSpPr>
        <p:spPr>
          <a:xfrm>
            <a:off x="18328292" y="10161460"/>
            <a:ext cx="5042812" cy="630238"/>
          </a:xfrm>
        </p:spPr>
        <p:txBody>
          <a:bodyPr lIns="0" anchor="t">
            <a:noAutofit/>
          </a:bodyPr>
          <a:lstStyle>
            <a:lvl1pPr marL="0" indent="0" algn="ctr">
              <a:lnSpc>
                <a:spcPct val="100000"/>
              </a:lnSpc>
              <a:buFontTx/>
              <a:buNone/>
              <a:defRPr sz="18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3" name="Text Placeholder 3">
            <a:extLst>
              <a:ext uri="{FF2B5EF4-FFF2-40B4-BE49-F238E27FC236}">
                <a16:creationId xmlns:a16="http://schemas.microsoft.com/office/drawing/2014/main" id="{A8194232-2185-5F55-298D-047984424242}"/>
              </a:ext>
            </a:extLst>
          </p:cNvPr>
          <p:cNvSpPr>
            <a:spLocks noGrp="1"/>
          </p:cNvSpPr>
          <p:nvPr>
            <p:ph type="body" sz="quarter" idx="74" hasCustomPrompt="1"/>
          </p:nvPr>
        </p:nvSpPr>
        <p:spPr>
          <a:xfrm>
            <a:off x="18328292" y="9491992"/>
            <a:ext cx="5042812" cy="630238"/>
          </a:xfrm>
        </p:spPr>
        <p:txBody>
          <a:bodyPr lIns="0" anchor="ctr">
            <a:noAutofit/>
          </a:bodyPr>
          <a:lstStyle>
            <a:lvl1pPr marL="0" indent="0" algn="ctr">
              <a:lnSpc>
                <a:spcPct val="100000"/>
              </a:lnSpc>
              <a:buFontTx/>
              <a:buNone/>
              <a:defRPr sz="20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26595820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profile - images ">
    <p:bg>
      <p:bgPr>
        <a:solidFill>
          <a:schemeClr val="bg1">
            <a:lumMod val="95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87F768D-A4C7-9337-A620-080067B43090}"/>
              </a:ext>
            </a:extLst>
          </p:cNvPr>
          <p:cNvSpPr>
            <a:spLocks noGrp="1"/>
          </p:cNvSpPr>
          <p:nvPr>
            <p:ph type="title"/>
          </p:nvPr>
        </p:nvSpPr>
        <p:spPr/>
        <p:txBody>
          <a:bodyPr/>
          <a:lstStyle>
            <a:lvl1pPr>
              <a:defRPr b="1" i="0" spc="0">
                <a:latin typeface="Bitter SemiBold" pitchFamily="2" charset="77"/>
              </a:defRPr>
            </a:lvl1pPr>
          </a:lstStyle>
          <a:p>
            <a:r>
              <a:rPr lang="en-GB"/>
              <a:t>Click to edit Master title style</a:t>
            </a:r>
            <a:endParaRPr lang="en-DK" dirty="0"/>
          </a:p>
        </p:txBody>
      </p:sp>
      <p:sp>
        <p:nvSpPr>
          <p:cNvPr id="21" name="Footer Placeholder 20">
            <a:extLst>
              <a:ext uri="{FF2B5EF4-FFF2-40B4-BE49-F238E27FC236}">
                <a16:creationId xmlns:a16="http://schemas.microsoft.com/office/drawing/2014/main" id="{537C118D-4821-1EC8-1654-0AC4E00ECAF2}"/>
              </a:ext>
            </a:extLst>
          </p:cNvPr>
          <p:cNvSpPr>
            <a:spLocks noGrp="1"/>
          </p:cNvSpPr>
          <p:nvPr>
            <p:ph type="ftr" sz="quarter" idx="48"/>
          </p:nvPr>
        </p:nvSpPr>
        <p:spPr>
          <a:xfrm>
            <a:off x="719137" y="12276141"/>
            <a:ext cx="20113625" cy="722309"/>
          </a:xfrm>
          <a:prstGeom prst="rect">
            <a:avLst/>
          </a:prstGeom>
        </p:spPr>
        <p:txBody>
          <a:bodyPr/>
          <a:lstStyle/>
          <a:p>
            <a:endParaRPr lang="en-GB" dirty="0"/>
          </a:p>
        </p:txBody>
      </p:sp>
      <p:sp>
        <p:nvSpPr>
          <p:cNvPr id="25" name="Picture Placeholder 30">
            <a:extLst>
              <a:ext uri="{FF2B5EF4-FFF2-40B4-BE49-F238E27FC236}">
                <a16:creationId xmlns:a16="http://schemas.microsoft.com/office/drawing/2014/main" id="{0AC45CEC-C61B-4959-D463-EE48C943A6DC}"/>
              </a:ext>
            </a:extLst>
          </p:cNvPr>
          <p:cNvSpPr>
            <a:spLocks noGrp="1" noChangeAspect="1"/>
          </p:cNvSpPr>
          <p:nvPr>
            <p:ph type="pic" sz="quarter" idx="81" hasCustomPrompt="1"/>
          </p:nvPr>
        </p:nvSpPr>
        <p:spPr>
          <a:xfrm>
            <a:off x="20832763"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26" name="Text Placeholder 3">
            <a:extLst>
              <a:ext uri="{FF2B5EF4-FFF2-40B4-BE49-F238E27FC236}">
                <a16:creationId xmlns:a16="http://schemas.microsoft.com/office/drawing/2014/main" id="{2876C880-A200-3B09-F61C-D3D4C404079B}"/>
              </a:ext>
            </a:extLst>
          </p:cNvPr>
          <p:cNvSpPr>
            <a:spLocks noGrp="1"/>
          </p:cNvSpPr>
          <p:nvPr>
            <p:ph type="body" sz="quarter" idx="82" hasCustomPrompt="1"/>
          </p:nvPr>
        </p:nvSpPr>
        <p:spPr>
          <a:xfrm>
            <a:off x="20832762"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27" name="Text Placeholder 3">
            <a:extLst>
              <a:ext uri="{FF2B5EF4-FFF2-40B4-BE49-F238E27FC236}">
                <a16:creationId xmlns:a16="http://schemas.microsoft.com/office/drawing/2014/main" id="{7EF15EB7-6B1C-24E8-8D5A-1E480997D27F}"/>
              </a:ext>
            </a:extLst>
          </p:cNvPr>
          <p:cNvSpPr>
            <a:spLocks noGrp="1"/>
          </p:cNvSpPr>
          <p:nvPr>
            <p:ph type="body" sz="quarter" idx="83" hasCustomPrompt="1"/>
          </p:nvPr>
        </p:nvSpPr>
        <p:spPr>
          <a:xfrm>
            <a:off x="20832762"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2" name="Picture Placeholder 30">
            <a:extLst>
              <a:ext uri="{FF2B5EF4-FFF2-40B4-BE49-F238E27FC236}">
                <a16:creationId xmlns:a16="http://schemas.microsoft.com/office/drawing/2014/main" id="{4226BA25-C4EC-B293-A231-C5F08DCCAB9B}"/>
              </a:ext>
            </a:extLst>
          </p:cNvPr>
          <p:cNvSpPr>
            <a:spLocks noGrp="1" noChangeAspect="1"/>
          </p:cNvSpPr>
          <p:nvPr>
            <p:ph type="pic" sz="quarter" idx="84" hasCustomPrompt="1"/>
          </p:nvPr>
        </p:nvSpPr>
        <p:spPr>
          <a:xfrm>
            <a:off x="168100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3" name="Text Placeholder 3">
            <a:extLst>
              <a:ext uri="{FF2B5EF4-FFF2-40B4-BE49-F238E27FC236}">
                <a16:creationId xmlns:a16="http://schemas.microsoft.com/office/drawing/2014/main" id="{F23932A7-C4E7-9F14-4DC6-A411EC2931EE}"/>
              </a:ext>
            </a:extLst>
          </p:cNvPr>
          <p:cNvSpPr>
            <a:spLocks noGrp="1"/>
          </p:cNvSpPr>
          <p:nvPr>
            <p:ph type="body" sz="quarter" idx="85" hasCustomPrompt="1"/>
          </p:nvPr>
        </p:nvSpPr>
        <p:spPr>
          <a:xfrm>
            <a:off x="1681003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34" name="Text Placeholder 3">
            <a:extLst>
              <a:ext uri="{FF2B5EF4-FFF2-40B4-BE49-F238E27FC236}">
                <a16:creationId xmlns:a16="http://schemas.microsoft.com/office/drawing/2014/main" id="{8B362BD5-7D77-7487-7B59-DCDBF611952C}"/>
              </a:ext>
            </a:extLst>
          </p:cNvPr>
          <p:cNvSpPr>
            <a:spLocks noGrp="1"/>
          </p:cNvSpPr>
          <p:nvPr>
            <p:ph type="body" sz="quarter" idx="86" hasCustomPrompt="1"/>
          </p:nvPr>
        </p:nvSpPr>
        <p:spPr>
          <a:xfrm>
            <a:off x="1681003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35" name="Picture Placeholder 30">
            <a:extLst>
              <a:ext uri="{FF2B5EF4-FFF2-40B4-BE49-F238E27FC236}">
                <a16:creationId xmlns:a16="http://schemas.microsoft.com/office/drawing/2014/main" id="{D94B20DB-BE62-51B9-FF19-E7621C3ECD97}"/>
              </a:ext>
            </a:extLst>
          </p:cNvPr>
          <p:cNvSpPr>
            <a:spLocks noGrp="1" noChangeAspect="1"/>
          </p:cNvSpPr>
          <p:nvPr>
            <p:ph type="pic" sz="quarter" idx="87" hasCustomPrompt="1"/>
          </p:nvPr>
        </p:nvSpPr>
        <p:spPr>
          <a:xfrm>
            <a:off x="1278731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7" name="Picture Placeholder 30">
            <a:extLst>
              <a:ext uri="{FF2B5EF4-FFF2-40B4-BE49-F238E27FC236}">
                <a16:creationId xmlns:a16="http://schemas.microsoft.com/office/drawing/2014/main" id="{CE7C1128-F32C-F51E-3F09-23885521391B}"/>
              </a:ext>
            </a:extLst>
          </p:cNvPr>
          <p:cNvSpPr>
            <a:spLocks noGrp="1" noChangeAspect="1"/>
          </p:cNvSpPr>
          <p:nvPr>
            <p:ph type="pic" sz="quarter" idx="88" hasCustomPrompt="1"/>
          </p:nvPr>
        </p:nvSpPr>
        <p:spPr>
          <a:xfrm>
            <a:off x="876458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8" name="Picture Placeholder 30">
            <a:extLst>
              <a:ext uri="{FF2B5EF4-FFF2-40B4-BE49-F238E27FC236}">
                <a16:creationId xmlns:a16="http://schemas.microsoft.com/office/drawing/2014/main" id="{1661CF81-EF94-1046-B850-6B7CA54256A0}"/>
              </a:ext>
            </a:extLst>
          </p:cNvPr>
          <p:cNvSpPr>
            <a:spLocks noGrp="1" noChangeAspect="1"/>
          </p:cNvSpPr>
          <p:nvPr>
            <p:ph type="pic" sz="quarter" idx="89" hasCustomPrompt="1"/>
          </p:nvPr>
        </p:nvSpPr>
        <p:spPr>
          <a:xfrm>
            <a:off x="4741862"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39" name="Picture Placeholder 30">
            <a:extLst>
              <a:ext uri="{FF2B5EF4-FFF2-40B4-BE49-F238E27FC236}">
                <a16:creationId xmlns:a16="http://schemas.microsoft.com/office/drawing/2014/main" id="{E115D85E-2440-3CA0-2553-83667A63B82D}"/>
              </a:ext>
            </a:extLst>
          </p:cNvPr>
          <p:cNvSpPr>
            <a:spLocks noGrp="1" noChangeAspect="1"/>
          </p:cNvSpPr>
          <p:nvPr>
            <p:ph type="pic" sz="quarter" idx="90" hasCustomPrompt="1"/>
          </p:nvPr>
        </p:nvSpPr>
        <p:spPr>
          <a:xfrm>
            <a:off x="719137" y="3309404"/>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40" name="Text Placeholder 3">
            <a:extLst>
              <a:ext uri="{FF2B5EF4-FFF2-40B4-BE49-F238E27FC236}">
                <a16:creationId xmlns:a16="http://schemas.microsoft.com/office/drawing/2014/main" id="{B5D2C820-D96A-A571-8ADB-F3E6C302CBE7}"/>
              </a:ext>
            </a:extLst>
          </p:cNvPr>
          <p:cNvSpPr>
            <a:spLocks noGrp="1"/>
          </p:cNvSpPr>
          <p:nvPr>
            <p:ph type="body" sz="quarter" idx="91" hasCustomPrompt="1"/>
          </p:nvPr>
        </p:nvSpPr>
        <p:spPr>
          <a:xfrm>
            <a:off x="12752387" y="6732722"/>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1" name="Text Placeholder 3">
            <a:extLst>
              <a:ext uri="{FF2B5EF4-FFF2-40B4-BE49-F238E27FC236}">
                <a16:creationId xmlns:a16="http://schemas.microsoft.com/office/drawing/2014/main" id="{98BE85E6-182F-EE33-CB37-44A7159C2CD5}"/>
              </a:ext>
            </a:extLst>
          </p:cNvPr>
          <p:cNvSpPr>
            <a:spLocks noGrp="1"/>
          </p:cNvSpPr>
          <p:nvPr>
            <p:ph type="body" sz="quarter" idx="92" hasCustomPrompt="1"/>
          </p:nvPr>
        </p:nvSpPr>
        <p:spPr>
          <a:xfrm>
            <a:off x="12752387" y="6383302"/>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3" name="Text Placeholder 3">
            <a:extLst>
              <a:ext uri="{FF2B5EF4-FFF2-40B4-BE49-F238E27FC236}">
                <a16:creationId xmlns:a16="http://schemas.microsoft.com/office/drawing/2014/main" id="{AC354F6C-C22C-3703-03AD-F73A92F0F0FC}"/>
              </a:ext>
            </a:extLst>
          </p:cNvPr>
          <p:cNvSpPr>
            <a:spLocks noGrp="1"/>
          </p:cNvSpPr>
          <p:nvPr>
            <p:ph type="body" sz="quarter" idx="93" hasCustomPrompt="1"/>
          </p:nvPr>
        </p:nvSpPr>
        <p:spPr>
          <a:xfrm>
            <a:off x="8729662"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4" name="Text Placeholder 3">
            <a:extLst>
              <a:ext uri="{FF2B5EF4-FFF2-40B4-BE49-F238E27FC236}">
                <a16:creationId xmlns:a16="http://schemas.microsoft.com/office/drawing/2014/main" id="{5F785530-8224-D580-AC81-386CDF17C776}"/>
              </a:ext>
            </a:extLst>
          </p:cNvPr>
          <p:cNvSpPr>
            <a:spLocks noGrp="1"/>
          </p:cNvSpPr>
          <p:nvPr>
            <p:ph type="body" sz="quarter" idx="94" hasCustomPrompt="1"/>
          </p:nvPr>
        </p:nvSpPr>
        <p:spPr>
          <a:xfrm>
            <a:off x="8729662"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6" name="Text Placeholder 3">
            <a:extLst>
              <a:ext uri="{FF2B5EF4-FFF2-40B4-BE49-F238E27FC236}">
                <a16:creationId xmlns:a16="http://schemas.microsoft.com/office/drawing/2014/main" id="{DBDFEF58-0470-A0D3-B822-52BB08A82E0A}"/>
              </a:ext>
            </a:extLst>
          </p:cNvPr>
          <p:cNvSpPr>
            <a:spLocks noGrp="1"/>
          </p:cNvSpPr>
          <p:nvPr>
            <p:ph type="body" sz="quarter" idx="95" hasCustomPrompt="1"/>
          </p:nvPr>
        </p:nvSpPr>
        <p:spPr>
          <a:xfrm>
            <a:off x="4706937" y="6726389"/>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7" name="Text Placeholder 3">
            <a:extLst>
              <a:ext uri="{FF2B5EF4-FFF2-40B4-BE49-F238E27FC236}">
                <a16:creationId xmlns:a16="http://schemas.microsoft.com/office/drawing/2014/main" id="{052304CB-5CBB-6E1D-1BFE-A0DC1B56463D}"/>
              </a:ext>
            </a:extLst>
          </p:cNvPr>
          <p:cNvSpPr>
            <a:spLocks noGrp="1"/>
          </p:cNvSpPr>
          <p:nvPr>
            <p:ph type="body" sz="quarter" idx="96" hasCustomPrompt="1"/>
          </p:nvPr>
        </p:nvSpPr>
        <p:spPr>
          <a:xfrm>
            <a:off x="4706937" y="6376969"/>
            <a:ext cx="2830513"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48" name="Text Placeholder 3">
            <a:extLst>
              <a:ext uri="{FF2B5EF4-FFF2-40B4-BE49-F238E27FC236}">
                <a16:creationId xmlns:a16="http://schemas.microsoft.com/office/drawing/2014/main" id="{0ED5E80E-C49A-F592-BA6D-40F86F28252D}"/>
              </a:ext>
            </a:extLst>
          </p:cNvPr>
          <p:cNvSpPr>
            <a:spLocks noGrp="1"/>
          </p:cNvSpPr>
          <p:nvPr>
            <p:ph type="body" sz="quarter" idx="97" hasCustomPrompt="1"/>
          </p:nvPr>
        </p:nvSpPr>
        <p:spPr>
          <a:xfrm>
            <a:off x="719138" y="6722135"/>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49" name="Text Placeholder 3">
            <a:extLst>
              <a:ext uri="{FF2B5EF4-FFF2-40B4-BE49-F238E27FC236}">
                <a16:creationId xmlns:a16="http://schemas.microsoft.com/office/drawing/2014/main" id="{9EE266D7-CF3A-3FFF-76D4-157EA2F27179}"/>
              </a:ext>
            </a:extLst>
          </p:cNvPr>
          <p:cNvSpPr>
            <a:spLocks noGrp="1"/>
          </p:cNvSpPr>
          <p:nvPr>
            <p:ph type="body" sz="quarter" idx="98" hasCustomPrompt="1"/>
          </p:nvPr>
        </p:nvSpPr>
        <p:spPr>
          <a:xfrm>
            <a:off x="719138" y="6372715"/>
            <a:ext cx="2795588" cy="397751"/>
          </a:xfrm>
        </p:spPr>
        <p:txBody>
          <a:bodyPr lIns="0" anchor="t">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0" name="Picture Placeholder 30">
            <a:extLst>
              <a:ext uri="{FF2B5EF4-FFF2-40B4-BE49-F238E27FC236}">
                <a16:creationId xmlns:a16="http://schemas.microsoft.com/office/drawing/2014/main" id="{6CAC7117-9656-7137-6998-0895F7FA00B9}"/>
              </a:ext>
            </a:extLst>
          </p:cNvPr>
          <p:cNvSpPr>
            <a:spLocks noGrp="1" noChangeAspect="1"/>
          </p:cNvSpPr>
          <p:nvPr>
            <p:ph type="pic" sz="quarter" idx="99" hasCustomPrompt="1"/>
          </p:nvPr>
        </p:nvSpPr>
        <p:spPr>
          <a:xfrm>
            <a:off x="20832763"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1" name="Text Placeholder 3">
            <a:extLst>
              <a:ext uri="{FF2B5EF4-FFF2-40B4-BE49-F238E27FC236}">
                <a16:creationId xmlns:a16="http://schemas.microsoft.com/office/drawing/2014/main" id="{7254301C-DB0A-AE75-2CF1-1E2303312C10}"/>
              </a:ext>
            </a:extLst>
          </p:cNvPr>
          <p:cNvSpPr>
            <a:spLocks noGrp="1"/>
          </p:cNvSpPr>
          <p:nvPr>
            <p:ph type="body" sz="quarter" idx="100" hasCustomPrompt="1"/>
          </p:nvPr>
        </p:nvSpPr>
        <p:spPr>
          <a:xfrm>
            <a:off x="20832762"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2" name="Text Placeholder 3">
            <a:extLst>
              <a:ext uri="{FF2B5EF4-FFF2-40B4-BE49-F238E27FC236}">
                <a16:creationId xmlns:a16="http://schemas.microsoft.com/office/drawing/2014/main" id="{2AB52FD3-1077-6C03-5216-6A3AEAFE89A0}"/>
              </a:ext>
            </a:extLst>
          </p:cNvPr>
          <p:cNvSpPr>
            <a:spLocks noGrp="1"/>
          </p:cNvSpPr>
          <p:nvPr>
            <p:ph type="body" sz="quarter" idx="101" hasCustomPrompt="1"/>
          </p:nvPr>
        </p:nvSpPr>
        <p:spPr>
          <a:xfrm>
            <a:off x="20832762"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3" name="Picture Placeholder 30">
            <a:extLst>
              <a:ext uri="{FF2B5EF4-FFF2-40B4-BE49-F238E27FC236}">
                <a16:creationId xmlns:a16="http://schemas.microsoft.com/office/drawing/2014/main" id="{02E63AD7-1099-83D3-484F-42FD70204F17}"/>
              </a:ext>
            </a:extLst>
          </p:cNvPr>
          <p:cNvSpPr>
            <a:spLocks noGrp="1" noChangeAspect="1"/>
          </p:cNvSpPr>
          <p:nvPr>
            <p:ph type="pic" sz="quarter" idx="102" hasCustomPrompt="1"/>
          </p:nvPr>
        </p:nvSpPr>
        <p:spPr>
          <a:xfrm>
            <a:off x="168100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4" name="Text Placeholder 3">
            <a:extLst>
              <a:ext uri="{FF2B5EF4-FFF2-40B4-BE49-F238E27FC236}">
                <a16:creationId xmlns:a16="http://schemas.microsoft.com/office/drawing/2014/main" id="{9B0E22EB-06C4-A04C-21B5-7E85F2D164F8}"/>
              </a:ext>
            </a:extLst>
          </p:cNvPr>
          <p:cNvSpPr>
            <a:spLocks noGrp="1"/>
          </p:cNvSpPr>
          <p:nvPr>
            <p:ph type="body" sz="quarter" idx="103" hasCustomPrompt="1"/>
          </p:nvPr>
        </p:nvSpPr>
        <p:spPr>
          <a:xfrm>
            <a:off x="1681003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55" name="Text Placeholder 3">
            <a:extLst>
              <a:ext uri="{FF2B5EF4-FFF2-40B4-BE49-F238E27FC236}">
                <a16:creationId xmlns:a16="http://schemas.microsoft.com/office/drawing/2014/main" id="{D5FB5522-B775-61D4-3C35-F496ECBF08BF}"/>
              </a:ext>
            </a:extLst>
          </p:cNvPr>
          <p:cNvSpPr>
            <a:spLocks noGrp="1"/>
          </p:cNvSpPr>
          <p:nvPr>
            <p:ph type="body" sz="quarter" idx="104" hasCustomPrompt="1"/>
          </p:nvPr>
        </p:nvSpPr>
        <p:spPr>
          <a:xfrm>
            <a:off x="1681003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56" name="Picture Placeholder 30">
            <a:extLst>
              <a:ext uri="{FF2B5EF4-FFF2-40B4-BE49-F238E27FC236}">
                <a16:creationId xmlns:a16="http://schemas.microsoft.com/office/drawing/2014/main" id="{E7FE1B48-CDCC-C15C-65D9-FE8801B48238}"/>
              </a:ext>
            </a:extLst>
          </p:cNvPr>
          <p:cNvSpPr>
            <a:spLocks noGrp="1" noChangeAspect="1"/>
          </p:cNvSpPr>
          <p:nvPr>
            <p:ph type="pic" sz="quarter" idx="105" hasCustomPrompt="1"/>
          </p:nvPr>
        </p:nvSpPr>
        <p:spPr>
          <a:xfrm>
            <a:off x="1278731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7" name="Picture Placeholder 30">
            <a:extLst>
              <a:ext uri="{FF2B5EF4-FFF2-40B4-BE49-F238E27FC236}">
                <a16:creationId xmlns:a16="http://schemas.microsoft.com/office/drawing/2014/main" id="{DF63D30D-8176-FE03-7C70-E1B580B9AF52}"/>
              </a:ext>
            </a:extLst>
          </p:cNvPr>
          <p:cNvSpPr>
            <a:spLocks noGrp="1" noChangeAspect="1"/>
          </p:cNvSpPr>
          <p:nvPr>
            <p:ph type="pic" sz="quarter" idx="106" hasCustomPrompt="1"/>
          </p:nvPr>
        </p:nvSpPr>
        <p:spPr>
          <a:xfrm>
            <a:off x="876458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8" name="Picture Placeholder 30">
            <a:extLst>
              <a:ext uri="{FF2B5EF4-FFF2-40B4-BE49-F238E27FC236}">
                <a16:creationId xmlns:a16="http://schemas.microsoft.com/office/drawing/2014/main" id="{953573B7-971F-BC8A-0A62-3FC5DFB09485}"/>
              </a:ext>
            </a:extLst>
          </p:cNvPr>
          <p:cNvSpPr>
            <a:spLocks noGrp="1" noChangeAspect="1"/>
          </p:cNvSpPr>
          <p:nvPr>
            <p:ph type="pic" sz="quarter" idx="107" hasCustomPrompt="1"/>
          </p:nvPr>
        </p:nvSpPr>
        <p:spPr>
          <a:xfrm>
            <a:off x="4741862"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59" name="Picture Placeholder 30">
            <a:extLst>
              <a:ext uri="{FF2B5EF4-FFF2-40B4-BE49-F238E27FC236}">
                <a16:creationId xmlns:a16="http://schemas.microsoft.com/office/drawing/2014/main" id="{1580929C-9BB6-F4E9-6C71-9D44A5643339}"/>
              </a:ext>
            </a:extLst>
          </p:cNvPr>
          <p:cNvSpPr>
            <a:spLocks noGrp="1" noChangeAspect="1"/>
          </p:cNvSpPr>
          <p:nvPr>
            <p:ph type="pic" sz="quarter" idx="108" hasCustomPrompt="1"/>
          </p:nvPr>
        </p:nvSpPr>
        <p:spPr>
          <a:xfrm>
            <a:off x="719137" y="7629518"/>
            <a:ext cx="2795588" cy="2794030"/>
          </a:xfrm>
          <a:prstGeom prst="ellipse">
            <a:avLst/>
          </a:prstGeom>
          <a:solidFill>
            <a:schemeClr val="bg1"/>
          </a:solidFill>
          <a:ln w="12700">
            <a:noFill/>
            <a:prstDash val="lgDashDotDot"/>
          </a:ln>
        </p:spPr>
        <p:txBody>
          <a:bodyPr lIns="0" tIns="0" anchor="ctr">
            <a:normAutofit/>
          </a:bodyPr>
          <a:lstStyle>
            <a:lvl1pPr marL="0" indent="0" algn="ctr">
              <a:buNone/>
              <a:defRPr sz="2000">
                <a:solidFill>
                  <a:schemeClr val="accent1"/>
                </a:solidFill>
              </a:defRPr>
            </a:lvl1pPr>
          </a:lstStyle>
          <a:p>
            <a:r>
              <a:rPr lang="en-DK" dirty="0"/>
              <a:t>Click to add picture</a:t>
            </a:r>
          </a:p>
        </p:txBody>
      </p:sp>
      <p:sp>
        <p:nvSpPr>
          <p:cNvPr id="60" name="Text Placeholder 3">
            <a:extLst>
              <a:ext uri="{FF2B5EF4-FFF2-40B4-BE49-F238E27FC236}">
                <a16:creationId xmlns:a16="http://schemas.microsoft.com/office/drawing/2014/main" id="{AEAC3E0D-F3E2-6FA5-C40A-925C9D06360C}"/>
              </a:ext>
            </a:extLst>
          </p:cNvPr>
          <p:cNvSpPr>
            <a:spLocks noGrp="1"/>
          </p:cNvSpPr>
          <p:nvPr>
            <p:ph type="body" sz="quarter" idx="109" hasCustomPrompt="1"/>
          </p:nvPr>
        </p:nvSpPr>
        <p:spPr>
          <a:xfrm>
            <a:off x="12752387" y="11144276"/>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1" name="Text Placeholder 3">
            <a:extLst>
              <a:ext uri="{FF2B5EF4-FFF2-40B4-BE49-F238E27FC236}">
                <a16:creationId xmlns:a16="http://schemas.microsoft.com/office/drawing/2014/main" id="{ADE1A2BD-E12A-E6A6-CCB7-4D2A97756EDB}"/>
              </a:ext>
            </a:extLst>
          </p:cNvPr>
          <p:cNvSpPr>
            <a:spLocks noGrp="1"/>
          </p:cNvSpPr>
          <p:nvPr>
            <p:ph type="body" sz="quarter" idx="110" hasCustomPrompt="1"/>
          </p:nvPr>
        </p:nvSpPr>
        <p:spPr>
          <a:xfrm>
            <a:off x="12752387" y="10703416"/>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2" name="Text Placeholder 3">
            <a:extLst>
              <a:ext uri="{FF2B5EF4-FFF2-40B4-BE49-F238E27FC236}">
                <a16:creationId xmlns:a16="http://schemas.microsoft.com/office/drawing/2014/main" id="{64769D57-0050-A0BD-B63E-8B57A01C60B6}"/>
              </a:ext>
            </a:extLst>
          </p:cNvPr>
          <p:cNvSpPr>
            <a:spLocks noGrp="1"/>
          </p:cNvSpPr>
          <p:nvPr>
            <p:ph type="body" sz="quarter" idx="111" hasCustomPrompt="1"/>
          </p:nvPr>
        </p:nvSpPr>
        <p:spPr>
          <a:xfrm>
            <a:off x="8729662"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3" name="Text Placeholder 3">
            <a:extLst>
              <a:ext uri="{FF2B5EF4-FFF2-40B4-BE49-F238E27FC236}">
                <a16:creationId xmlns:a16="http://schemas.microsoft.com/office/drawing/2014/main" id="{9C93F328-7772-1741-CEA6-D2A2543F4611}"/>
              </a:ext>
            </a:extLst>
          </p:cNvPr>
          <p:cNvSpPr>
            <a:spLocks noGrp="1"/>
          </p:cNvSpPr>
          <p:nvPr>
            <p:ph type="body" sz="quarter" idx="112" hasCustomPrompt="1"/>
          </p:nvPr>
        </p:nvSpPr>
        <p:spPr>
          <a:xfrm>
            <a:off x="8729662"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4" name="Text Placeholder 3">
            <a:extLst>
              <a:ext uri="{FF2B5EF4-FFF2-40B4-BE49-F238E27FC236}">
                <a16:creationId xmlns:a16="http://schemas.microsoft.com/office/drawing/2014/main" id="{A2437C62-0187-38C4-8EFF-836FA4D971FE}"/>
              </a:ext>
            </a:extLst>
          </p:cNvPr>
          <p:cNvSpPr>
            <a:spLocks noGrp="1"/>
          </p:cNvSpPr>
          <p:nvPr>
            <p:ph type="body" sz="quarter" idx="113" hasCustomPrompt="1"/>
          </p:nvPr>
        </p:nvSpPr>
        <p:spPr>
          <a:xfrm>
            <a:off x="4706937" y="11137943"/>
            <a:ext cx="2830513"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5" name="Text Placeholder 3">
            <a:extLst>
              <a:ext uri="{FF2B5EF4-FFF2-40B4-BE49-F238E27FC236}">
                <a16:creationId xmlns:a16="http://schemas.microsoft.com/office/drawing/2014/main" id="{2DD3BAD0-C9DD-F084-54FE-14D6451AD10D}"/>
              </a:ext>
            </a:extLst>
          </p:cNvPr>
          <p:cNvSpPr>
            <a:spLocks noGrp="1"/>
          </p:cNvSpPr>
          <p:nvPr>
            <p:ph type="body" sz="quarter" idx="114" hasCustomPrompt="1"/>
          </p:nvPr>
        </p:nvSpPr>
        <p:spPr>
          <a:xfrm>
            <a:off x="4706937" y="10697083"/>
            <a:ext cx="2830513"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
        <p:nvSpPr>
          <p:cNvPr id="66" name="Text Placeholder 3">
            <a:extLst>
              <a:ext uri="{FF2B5EF4-FFF2-40B4-BE49-F238E27FC236}">
                <a16:creationId xmlns:a16="http://schemas.microsoft.com/office/drawing/2014/main" id="{70C0130E-0D9A-28C7-827F-C16E7DE333BB}"/>
              </a:ext>
            </a:extLst>
          </p:cNvPr>
          <p:cNvSpPr>
            <a:spLocks noGrp="1"/>
          </p:cNvSpPr>
          <p:nvPr>
            <p:ph type="body" sz="quarter" idx="115" hasCustomPrompt="1"/>
          </p:nvPr>
        </p:nvSpPr>
        <p:spPr>
          <a:xfrm>
            <a:off x="719138" y="11133689"/>
            <a:ext cx="2795588" cy="397751"/>
          </a:xfrm>
        </p:spPr>
        <p:txBody>
          <a:bodyPr lIns="0" anchor="t">
            <a:noAutofit/>
          </a:bodyPr>
          <a:lstStyle>
            <a:lvl1pPr marL="0" indent="0" algn="ctr">
              <a:lnSpc>
                <a:spcPct val="100000"/>
              </a:lnSpc>
              <a:buFontTx/>
              <a:buNone/>
              <a:defRPr sz="1600" b="0" i="1">
                <a:latin typeface="Rubik" pitchFamily="2" charset="-79"/>
                <a:cs typeface="Rubik"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role</a:t>
            </a:r>
            <a:endParaRPr lang="en-DK" dirty="0"/>
          </a:p>
        </p:txBody>
      </p:sp>
      <p:sp>
        <p:nvSpPr>
          <p:cNvPr id="67" name="Text Placeholder 3">
            <a:extLst>
              <a:ext uri="{FF2B5EF4-FFF2-40B4-BE49-F238E27FC236}">
                <a16:creationId xmlns:a16="http://schemas.microsoft.com/office/drawing/2014/main" id="{BDA91172-FC6F-330A-F098-DC191D80B827}"/>
              </a:ext>
            </a:extLst>
          </p:cNvPr>
          <p:cNvSpPr>
            <a:spLocks noGrp="1"/>
          </p:cNvSpPr>
          <p:nvPr>
            <p:ph type="body" sz="quarter" idx="116" hasCustomPrompt="1"/>
          </p:nvPr>
        </p:nvSpPr>
        <p:spPr>
          <a:xfrm>
            <a:off x="719138" y="10692829"/>
            <a:ext cx="2795588" cy="397751"/>
          </a:xfrm>
        </p:spPr>
        <p:txBody>
          <a:bodyPr lIns="0" anchor="ctr">
            <a:noAutofit/>
          </a:bodyPr>
          <a:lstStyle>
            <a:lvl1pPr marL="0" indent="0" algn="ctr">
              <a:lnSpc>
                <a:spcPct val="100000"/>
              </a:lnSpc>
              <a:buFontTx/>
              <a:buNone/>
              <a:defRPr sz="1800" b="1" i="0">
                <a:latin typeface="Rubik SemiBold" pitchFamily="2" charset="-79"/>
                <a:cs typeface="Rubik SemiBold" pitchFamily="2" charset="-79"/>
              </a:defRPr>
            </a:lvl1pPr>
            <a:lvl2pPr marL="0" indent="0">
              <a:buFontTx/>
              <a:buNone/>
              <a:defRPr sz="2000" b="0" i="1">
                <a:latin typeface="Rubik" pitchFamily="2" charset="-79"/>
                <a:cs typeface="Rubik" pitchFamily="2" charset="-79"/>
              </a:defRPr>
            </a:lvl2pPr>
            <a:lvl3pPr marL="0" indent="0">
              <a:buFontTx/>
              <a:buNone/>
              <a:defRPr sz="2000" b="0" i="1">
                <a:latin typeface="Rubik" pitchFamily="2" charset="-79"/>
                <a:cs typeface="Rubik" pitchFamily="2" charset="-79"/>
              </a:defRPr>
            </a:lvl3pPr>
            <a:lvl4pPr marL="0" indent="0">
              <a:buFontTx/>
              <a:buNone/>
              <a:defRPr sz="2000" b="0" i="1">
                <a:latin typeface="Rubik" pitchFamily="2" charset="-79"/>
                <a:cs typeface="Rubik" pitchFamily="2" charset="-79"/>
              </a:defRPr>
            </a:lvl4pPr>
            <a:lvl5pPr marL="0" indent="0">
              <a:buFontTx/>
              <a:buNone/>
              <a:defRPr sz="2000" b="0" i="1">
                <a:latin typeface="Rubik" pitchFamily="2" charset="-79"/>
                <a:cs typeface="Rubik" pitchFamily="2" charset="-79"/>
              </a:defRPr>
            </a:lvl5pPr>
          </a:lstStyle>
          <a:p>
            <a:pPr lvl="0"/>
            <a:r>
              <a:rPr lang="en-GB" dirty="0"/>
              <a:t>Click to add Name</a:t>
            </a:r>
            <a:endParaRPr lang="en-DK" dirty="0"/>
          </a:p>
        </p:txBody>
      </p:sp>
    </p:spTree>
    <p:custDataLst>
      <p:tags r:id="rId1"/>
    </p:custDataLst>
    <p:extLst>
      <p:ext uri="{BB962C8B-B14F-4D97-AF65-F5344CB8AC3E}">
        <p14:creationId xmlns:p14="http://schemas.microsoft.com/office/powerpoint/2010/main" val="20494718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image and text backgroun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24143B-2CC5-166B-4F6A-84AB4E97B151}"/>
              </a:ext>
            </a:extLst>
          </p:cNvPr>
          <p:cNvSpPr>
            <a:spLocks noGrp="1"/>
          </p:cNvSpPr>
          <p:nvPr>
            <p:ph type="pic" sz="quarter" idx="17" hasCustomPrompt="1"/>
          </p:nvPr>
        </p:nvSpPr>
        <p:spPr>
          <a:xfrm>
            <a:off x="0" y="0"/>
            <a:ext cx="24382413" cy="13716000"/>
          </a:xfrm>
          <a:solidFill>
            <a:schemeClr val="tx1">
              <a:alpha val="25000"/>
            </a:schemeClr>
          </a:solidFill>
        </p:spPr>
        <p:txBody>
          <a:bodyPr anchor="ctr"/>
          <a:lstStyle>
            <a:lvl1pPr algn="ctr">
              <a:defRPr>
                <a:solidFill>
                  <a:schemeClr val="accent1"/>
                </a:solidFill>
              </a:defRPr>
            </a:lvl1pPr>
          </a:lstStyle>
          <a:p>
            <a:r>
              <a:rPr lang="en-DK" dirty="0"/>
              <a:t>Click to add background image</a:t>
            </a:r>
          </a:p>
          <a:p>
            <a:r>
              <a:rPr lang="en-DK" dirty="0"/>
              <a:t>e</a:t>
            </a:r>
          </a:p>
          <a:p>
            <a:endParaRPr lang="en-DK" dirty="0"/>
          </a:p>
        </p:txBody>
      </p:sp>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6430963" y="5327650"/>
            <a:ext cx="11485562" cy="2070100"/>
          </a:xfrm>
          <a:noFill/>
        </p:spPr>
        <p:txBody>
          <a:bodyPr wrap="square" lIns="72000" tIns="72000" rIns="72000" bIns="72000" rtlCol="0">
            <a:normAutofit/>
          </a:bodyPr>
          <a:lstStyle>
            <a:lvl1pPr algn="ctr">
              <a:defRPr lang="en-GB" sz="9600" b="1" i="0">
                <a:solidFill>
                  <a:schemeClr val="bg2"/>
                </a:solidFill>
                <a:latin typeface="Bitter SemiBold" pitchFamily="2" charset="77"/>
                <a:ea typeface="+mn-ea"/>
                <a:cs typeface="+mn-cs"/>
              </a:defRPr>
            </a:lvl1pPr>
          </a:lstStyle>
          <a:p>
            <a:pPr marL="0" lvl="0" algn="ctr">
              <a:buClr>
                <a:schemeClr val="accent1"/>
              </a:buClr>
            </a:pPr>
            <a:r>
              <a:rPr lang="en-US" dirty="0"/>
              <a:t>Topic</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12209066" y="12251418"/>
            <a:ext cx="11484767" cy="747032"/>
          </a:xfrm>
        </p:spPr>
        <p:txBody>
          <a:bodyPr>
            <a:normAutofit/>
          </a:bodyPr>
          <a:lstStyle>
            <a:lvl1pPr marL="0" indent="0" algn="r">
              <a:lnSpc>
                <a:spcPct val="150000"/>
              </a:lnSpc>
              <a:buNone/>
              <a:defRPr sz="2400" b="0" i="0">
                <a:solidFill>
                  <a:schemeClr val="bg2"/>
                </a:solidFill>
                <a:latin typeface="Rubik" pitchFamily="2" charset="-79"/>
                <a:ea typeface="Roboto" panose="02000000000000000000" pitchFamily="2" charset="0"/>
                <a:cs typeface="Rubik"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err="1"/>
              <a:t>url</a:t>
            </a:r>
            <a:endParaRPr lang="en-GB"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3511214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F8EFF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3"/>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3"/>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pic>
        <p:nvPicPr>
          <p:cNvPr id="2" name="Picture 1">
            <a:extLst>
              <a:ext uri="{FF2B5EF4-FFF2-40B4-BE49-F238E27FC236}">
                <a16:creationId xmlns:a16="http://schemas.microsoft.com/office/drawing/2014/main" id="{D9B4F454-3DD4-9318-FFA9-051BFF466E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571078"/>
            <a:ext cx="8948878" cy="8345243"/>
          </a:xfrm>
          <a:prstGeom prst="rect">
            <a:avLst/>
          </a:prstGeom>
        </p:spPr>
      </p:pic>
    </p:spTree>
    <p:custDataLst>
      <p:tags r:id="rId1"/>
    </p:custDataLst>
    <p:extLst>
      <p:ext uri="{BB962C8B-B14F-4D97-AF65-F5344CB8AC3E}">
        <p14:creationId xmlns:p14="http://schemas.microsoft.com/office/powerpoint/2010/main" val="327785913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FDF9E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A1823-0EFF-E275-0EE1-3ED11DE27D8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477011" y="2289210"/>
            <a:ext cx="8948878" cy="8908980"/>
          </a:xfrm>
          <a:prstGeom prst="rect">
            <a:avLst/>
          </a:prstGeom>
        </p:spPr>
      </p:pic>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tx1">
                    <a:lumMod val="65000"/>
                    <a:lumOff val="35000"/>
                  </a:schemeClr>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tx1">
                    <a:lumMod val="65000"/>
                    <a:lumOff val="35000"/>
                  </a:schemeClr>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
        <p:nvSpPr>
          <p:cNvPr id="10" name="Date Placeholder 9">
            <a:extLst>
              <a:ext uri="{FF2B5EF4-FFF2-40B4-BE49-F238E27FC236}">
                <a16:creationId xmlns:a16="http://schemas.microsoft.com/office/drawing/2014/main" id="{7C5AAB12-335F-F6EA-C322-24BBEFBE659E}"/>
              </a:ext>
            </a:extLst>
          </p:cNvPr>
          <p:cNvSpPr>
            <a:spLocks noGrp="1"/>
          </p:cNvSpPr>
          <p:nvPr>
            <p:ph type="dt" sz="half" idx="15"/>
          </p:nvPr>
        </p:nvSpPr>
        <p:spPr>
          <a:xfrm>
            <a:off x="20832763" y="10838190"/>
            <a:ext cx="2830512" cy="720000"/>
          </a:xfrm>
        </p:spPr>
        <p:txBody>
          <a:bodyPr/>
          <a:lstStyle>
            <a:lvl1pPr algn="r">
              <a:defRPr/>
            </a:lvl1pPr>
          </a:lstStyle>
          <a:p>
            <a:fld id="{65FFC8DD-7E87-3E47-9F40-9222235C5D65}" type="datetimeFigureOut">
              <a:rPr lang="en-DK" smtClean="0"/>
              <a:pPr/>
              <a:t>10/05/2023</a:t>
            </a:fld>
            <a:endParaRPr lang="en-DK" dirty="0"/>
          </a:p>
        </p:txBody>
      </p:sp>
      <p:sp>
        <p:nvSpPr>
          <p:cNvPr id="11" name="Footer Placeholder 10">
            <a:extLst>
              <a:ext uri="{FF2B5EF4-FFF2-40B4-BE49-F238E27FC236}">
                <a16:creationId xmlns:a16="http://schemas.microsoft.com/office/drawing/2014/main" id="{5ABB821F-F69C-FDE2-1612-DFA9F18E953A}"/>
              </a:ext>
            </a:extLst>
          </p:cNvPr>
          <p:cNvSpPr>
            <a:spLocks noGrp="1"/>
          </p:cNvSpPr>
          <p:nvPr>
            <p:ph type="ftr" sz="quarter" idx="16"/>
          </p:nvPr>
        </p:nvSpPr>
        <p:spPr>
          <a:xfrm>
            <a:off x="706438" y="12278450"/>
            <a:ext cx="17245012" cy="720000"/>
          </a:xfrm>
        </p:spPr>
        <p:txBody>
          <a:bodyPr/>
          <a:lstStyle/>
          <a:p>
            <a:endParaRPr lang="en-DK" dirty="0"/>
          </a:p>
        </p:txBody>
      </p:sp>
    </p:spTree>
    <p:custDataLst>
      <p:tags r:id="rId1"/>
    </p:custDataLst>
    <p:extLst>
      <p:ext uri="{BB962C8B-B14F-4D97-AF65-F5344CB8AC3E}">
        <p14:creationId xmlns:p14="http://schemas.microsoft.com/office/powerpoint/2010/main" val="12837104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3">
    <p:bg>
      <p:bgPr>
        <a:solidFill>
          <a:srgbClr val="EDF4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30A8CC-5FA9-218A-6E46-9D3FD249ABDB}"/>
              </a:ext>
            </a:extLst>
          </p:cNvPr>
          <p:cNvSpPr>
            <a:spLocks noGrp="1"/>
          </p:cNvSpPr>
          <p:nvPr>
            <p:ph type="title" hasCustomPrompt="1"/>
          </p:nvPr>
        </p:nvSpPr>
        <p:spPr>
          <a:xfrm>
            <a:off x="2109788" y="5327650"/>
            <a:ext cx="8640762" cy="2070100"/>
          </a:xfrm>
          <a:noFill/>
        </p:spPr>
        <p:txBody>
          <a:bodyPr wrap="square" lIns="72000" tIns="72000" rIns="72000" bIns="72000" rtlCol="0">
            <a:normAutofit/>
          </a:bodyPr>
          <a:lstStyle>
            <a:lvl1pPr algn="ctr">
              <a:defRPr lang="en-GB" sz="9600" b="1" i="0">
                <a:solidFill>
                  <a:schemeClr val="accent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9789" y="7397750"/>
            <a:ext cx="8640762" cy="2089150"/>
          </a:xfrm>
        </p:spPr>
        <p:txBody>
          <a:bodyPr>
            <a:normAutofit/>
          </a:bodyPr>
          <a:lstStyle>
            <a:lvl1pPr marL="0" indent="0" algn="ctr">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1921970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xagons &amp; text">
    <p:bg>
      <p:bgPr>
        <a:solidFill>
          <a:srgbClr val="EDF4EB"/>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E31FB0-75F5-33D1-9DCD-8C685C084303}"/>
              </a:ext>
            </a:extLst>
          </p:cNvPr>
          <p:cNvSpPr>
            <a:spLocks noGrp="1"/>
          </p:cNvSpPr>
          <p:nvPr>
            <p:ph type="title"/>
          </p:nvPr>
        </p:nvSpPr>
        <p:spPr/>
        <p:txBody>
          <a:bodyPr/>
          <a:lstStyle/>
          <a:p>
            <a:r>
              <a:rPr lang="en-GB"/>
              <a:t>Click to edit Master title style</a:t>
            </a:r>
            <a:endParaRPr lang="en-DK" dirty="0"/>
          </a:p>
        </p:txBody>
      </p:sp>
      <p:sp>
        <p:nvSpPr>
          <p:cNvPr id="24" name="Picture Placeholder 20">
            <a:extLst>
              <a:ext uri="{FF2B5EF4-FFF2-40B4-BE49-F238E27FC236}">
                <a16:creationId xmlns:a16="http://schemas.microsoft.com/office/drawing/2014/main" id="{B1C72214-151A-CBD2-496E-4FA5603B0462}"/>
              </a:ext>
            </a:extLst>
          </p:cNvPr>
          <p:cNvSpPr>
            <a:spLocks noGrp="1"/>
          </p:cNvSpPr>
          <p:nvPr>
            <p:ph type="pic" sz="quarter" idx="13"/>
          </p:nvPr>
        </p:nvSpPr>
        <p:spPr>
          <a:xfrm>
            <a:off x="10882198"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0" name="Picture Placeholder 20">
            <a:extLst>
              <a:ext uri="{FF2B5EF4-FFF2-40B4-BE49-F238E27FC236}">
                <a16:creationId xmlns:a16="http://schemas.microsoft.com/office/drawing/2014/main" id="{EDDE9E8D-6AAF-8BBB-5F51-BE213F85C4F2}"/>
              </a:ext>
            </a:extLst>
          </p:cNvPr>
          <p:cNvSpPr>
            <a:spLocks noGrp="1"/>
          </p:cNvSpPr>
          <p:nvPr>
            <p:ph type="pic" sz="quarter" idx="16"/>
          </p:nvPr>
        </p:nvSpPr>
        <p:spPr>
          <a:xfrm>
            <a:off x="13799570" y="484920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1" name="Picture Placeholder 20">
            <a:extLst>
              <a:ext uri="{FF2B5EF4-FFF2-40B4-BE49-F238E27FC236}">
                <a16:creationId xmlns:a16="http://schemas.microsoft.com/office/drawing/2014/main" id="{FEC55E47-BA76-A152-9F35-8F7CEEB38886}"/>
              </a:ext>
            </a:extLst>
          </p:cNvPr>
          <p:cNvSpPr>
            <a:spLocks noGrp="1"/>
          </p:cNvSpPr>
          <p:nvPr>
            <p:ph type="pic" sz="quarter" idx="17"/>
          </p:nvPr>
        </p:nvSpPr>
        <p:spPr>
          <a:xfrm>
            <a:off x="10882198" y="644281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2" name="Picture Placeholder 20">
            <a:extLst>
              <a:ext uri="{FF2B5EF4-FFF2-40B4-BE49-F238E27FC236}">
                <a16:creationId xmlns:a16="http://schemas.microsoft.com/office/drawing/2014/main" id="{6D590614-AF0E-C836-C198-05A1532E9FD5}"/>
              </a:ext>
            </a:extLst>
          </p:cNvPr>
          <p:cNvSpPr>
            <a:spLocks noGrp="1"/>
          </p:cNvSpPr>
          <p:nvPr>
            <p:ph type="pic" sz="quarter" idx="18"/>
          </p:nvPr>
        </p:nvSpPr>
        <p:spPr>
          <a:xfrm>
            <a:off x="13799570"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3" name="Picture Placeholder 20">
            <a:extLst>
              <a:ext uri="{FF2B5EF4-FFF2-40B4-BE49-F238E27FC236}">
                <a16:creationId xmlns:a16="http://schemas.microsoft.com/office/drawing/2014/main" id="{40E2A785-562D-362D-5006-81BE0E38EAC5}"/>
              </a:ext>
            </a:extLst>
          </p:cNvPr>
          <p:cNvSpPr>
            <a:spLocks noGrp="1"/>
          </p:cNvSpPr>
          <p:nvPr>
            <p:ph type="pic" sz="quarter" idx="19"/>
          </p:nvPr>
        </p:nvSpPr>
        <p:spPr>
          <a:xfrm>
            <a:off x="16716942" y="643852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4" name="Picture Placeholder 20">
            <a:extLst>
              <a:ext uri="{FF2B5EF4-FFF2-40B4-BE49-F238E27FC236}">
                <a16:creationId xmlns:a16="http://schemas.microsoft.com/office/drawing/2014/main" id="{EDAB511C-1646-04BC-5924-8F83935E37A1}"/>
              </a:ext>
            </a:extLst>
          </p:cNvPr>
          <p:cNvSpPr>
            <a:spLocks noGrp="1"/>
          </p:cNvSpPr>
          <p:nvPr>
            <p:ph type="pic" sz="quarter" idx="20"/>
          </p:nvPr>
        </p:nvSpPr>
        <p:spPr>
          <a:xfrm>
            <a:off x="16716941" y="325560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5" name="Picture Placeholder 20">
            <a:extLst>
              <a:ext uri="{FF2B5EF4-FFF2-40B4-BE49-F238E27FC236}">
                <a16:creationId xmlns:a16="http://schemas.microsoft.com/office/drawing/2014/main" id="{2DDB37AC-B509-CC89-E177-EBBC3CFC78D1}"/>
              </a:ext>
            </a:extLst>
          </p:cNvPr>
          <p:cNvSpPr>
            <a:spLocks noGrp="1"/>
          </p:cNvSpPr>
          <p:nvPr>
            <p:ph type="pic" sz="quarter" idx="21"/>
          </p:nvPr>
        </p:nvSpPr>
        <p:spPr>
          <a:xfrm>
            <a:off x="19634313" y="4847064"/>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6" name="Picture Placeholder 20">
            <a:extLst>
              <a:ext uri="{FF2B5EF4-FFF2-40B4-BE49-F238E27FC236}">
                <a16:creationId xmlns:a16="http://schemas.microsoft.com/office/drawing/2014/main" id="{01880B7F-144E-0641-CF46-6582A0F1A24C}"/>
              </a:ext>
            </a:extLst>
          </p:cNvPr>
          <p:cNvSpPr>
            <a:spLocks noGrp="1"/>
          </p:cNvSpPr>
          <p:nvPr>
            <p:ph type="pic" sz="quarter" idx="22"/>
          </p:nvPr>
        </p:nvSpPr>
        <p:spPr>
          <a:xfrm>
            <a:off x="19634312" y="1661999"/>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7" name="Picture Placeholder 20">
            <a:extLst>
              <a:ext uri="{FF2B5EF4-FFF2-40B4-BE49-F238E27FC236}">
                <a16:creationId xmlns:a16="http://schemas.microsoft.com/office/drawing/2014/main" id="{726FCF11-EC64-C882-351C-AE53688D0D96}"/>
              </a:ext>
            </a:extLst>
          </p:cNvPr>
          <p:cNvSpPr>
            <a:spLocks noGrp="1"/>
          </p:cNvSpPr>
          <p:nvPr>
            <p:ph type="pic" sz="quarter" idx="23"/>
          </p:nvPr>
        </p:nvSpPr>
        <p:spPr>
          <a:xfrm>
            <a:off x="19634311" y="8027838"/>
            <a:ext cx="3254489" cy="2805594"/>
          </a:xfrm>
          <a:prstGeom prst="hexagon">
            <a:avLst/>
          </a:prstGeom>
          <a:solidFill>
            <a:schemeClr val="accent1">
              <a:lumMod val="20000"/>
              <a:lumOff val="80000"/>
            </a:schemeClr>
          </a:solidFill>
        </p:spPr>
        <p:txBody>
          <a:bodyPr/>
          <a:lstStyle/>
          <a:p>
            <a:r>
              <a:rPr lang="en-GB"/>
              <a:t>Click icon to add picture</a:t>
            </a:r>
            <a:endParaRPr lang="en-DK" dirty="0"/>
          </a:p>
        </p:txBody>
      </p:sp>
      <p:sp>
        <p:nvSpPr>
          <p:cNvPr id="3" name="Text Placeholder 2">
            <a:extLst>
              <a:ext uri="{FF2B5EF4-FFF2-40B4-BE49-F238E27FC236}">
                <a16:creationId xmlns:a16="http://schemas.microsoft.com/office/drawing/2014/main" id="{2D0F127E-8348-D9E3-F04F-06AD05D92F6D}"/>
              </a:ext>
            </a:extLst>
          </p:cNvPr>
          <p:cNvSpPr>
            <a:spLocks noGrp="1"/>
          </p:cNvSpPr>
          <p:nvPr>
            <p:ph type="body" sz="quarter" idx="24"/>
          </p:nvPr>
        </p:nvSpPr>
        <p:spPr>
          <a:xfrm>
            <a:off x="2109788" y="3257550"/>
            <a:ext cx="7200900"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40863633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E4AE78-C066-46F7-1BF8-980099CF1DA8}"/>
              </a:ext>
            </a:extLst>
          </p:cNvPr>
          <p:cNvSpPr>
            <a:spLocks noGrp="1"/>
          </p:cNvSpPr>
          <p:nvPr>
            <p:ph type="pic" sz="quarter" idx="13"/>
          </p:nvPr>
        </p:nvSpPr>
        <p:spPr>
          <a:xfrm>
            <a:off x="707232" y="3257550"/>
            <a:ext cx="11484768" cy="8297863"/>
          </a:xfrm>
        </p:spPr>
        <p:txBody>
          <a:bodyPr/>
          <a:lstStyle/>
          <a:p>
            <a:r>
              <a:rPr lang="en-GB"/>
              <a:t>Click icon to add picture</a:t>
            </a:r>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a:xfrm>
            <a:off x="706438" y="12278450"/>
            <a:ext cx="17245012" cy="720000"/>
          </a:xfrm>
        </p:spPr>
        <p:txBody>
          <a:bodyPr/>
          <a:lstStyle/>
          <a:p>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5" name="Text Placeholder 4">
            <a:extLst>
              <a:ext uri="{FF2B5EF4-FFF2-40B4-BE49-F238E27FC236}">
                <a16:creationId xmlns:a16="http://schemas.microsoft.com/office/drawing/2014/main" id="{CDD20A67-54F2-C9C6-E775-46FE5F116B20}"/>
              </a:ext>
            </a:extLst>
          </p:cNvPr>
          <p:cNvSpPr>
            <a:spLocks noGrp="1"/>
          </p:cNvSpPr>
          <p:nvPr>
            <p:ph type="body" sz="quarter" idx="14"/>
          </p:nvPr>
        </p:nvSpPr>
        <p:spPr>
          <a:xfrm>
            <a:off x="13631863" y="3257550"/>
            <a:ext cx="8640762" cy="8297863"/>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410972392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A38465-F83C-4EAB-BEF4-CB410BEB9B77}"/>
              </a:ext>
            </a:extLst>
          </p:cNvPr>
          <p:cNvSpPr/>
          <p:nvPr userDrawn="1"/>
        </p:nvSpPr>
        <p:spPr>
          <a:xfrm>
            <a:off x="372533" y="372533"/>
            <a:ext cx="23638934" cy="129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Rubik" pitchFamily="2" charset="-79"/>
            </a:endParaRPr>
          </a:p>
        </p:txBody>
      </p:sp>
      <p:pic>
        <p:nvPicPr>
          <p:cNvPr id="15" name="Picture 14">
            <a:extLst>
              <a:ext uri="{FF2B5EF4-FFF2-40B4-BE49-F238E27FC236}">
                <a16:creationId xmlns:a16="http://schemas.microsoft.com/office/drawing/2014/main" id="{2F333D84-D3DD-4354-B355-8BFE4E29554D}"/>
              </a:ext>
            </a:extLst>
          </p:cNvPr>
          <p:cNvPicPr>
            <a:picLocks noChangeAspect="1"/>
          </p:cNvPicPr>
          <p:nvPr userDrawn="1"/>
        </p:nvPicPr>
        <p:blipFill rotWithShape="1">
          <a:blip r:embed="rId3">
            <a:alphaModFix amt="50000"/>
          </a:blip>
          <a:srcRect l="972" t="-3359" r="495" b="50023"/>
          <a:stretch/>
        </p:blipFill>
        <p:spPr>
          <a:xfrm>
            <a:off x="370946" y="389467"/>
            <a:ext cx="23638934" cy="6468531"/>
          </a:xfrm>
          <a:prstGeom prst="rect">
            <a:avLst/>
          </a:prstGeom>
        </p:spPr>
      </p:pic>
      <p:cxnSp>
        <p:nvCxnSpPr>
          <p:cNvPr id="12" name="Straight Connector 11">
            <a:extLst>
              <a:ext uri="{FF2B5EF4-FFF2-40B4-BE49-F238E27FC236}">
                <a16:creationId xmlns:a16="http://schemas.microsoft.com/office/drawing/2014/main" id="{2F63437A-0B4B-4D25-9272-4D3F1F480B3A}"/>
              </a:ext>
            </a:extLst>
          </p:cNvPr>
          <p:cNvCxnSpPr/>
          <p:nvPr userDrawn="1"/>
        </p:nvCxnSpPr>
        <p:spPr>
          <a:xfrm>
            <a:off x="11637790" y="2093494"/>
            <a:ext cx="1106834"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98C493-2CCF-430C-A839-756366D5286F}"/>
              </a:ext>
            </a:extLst>
          </p:cNvPr>
          <p:cNvSpPr>
            <a:spLocks noGrp="1"/>
          </p:cNvSpPr>
          <p:nvPr>
            <p:ph type="title" hasCustomPrompt="1"/>
          </p:nvPr>
        </p:nvSpPr>
        <p:spPr>
          <a:xfrm>
            <a:off x="857196" y="2393956"/>
            <a:ext cx="22629927" cy="1622180"/>
          </a:xfrm>
          <a:prstGeom prst="rect">
            <a:avLst/>
          </a:prstGeom>
        </p:spPr>
        <p:txBody>
          <a:bodyPr/>
          <a:lstStyle>
            <a:lvl1pPr algn="ctr">
              <a:defRPr/>
            </a:lvl1pPr>
          </a:lstStyle>
          <a:p>
            <a:r>
              <a:rPr lang="en-US"/>
              <a:t>Click to add divider title text</a:t>
            </a:r>
            <a:endParaRPr lang="en-GB"/>
          </a:p>
        </p:txBody>
      </p:sp>
      <p:sp>
        <p:nvSpPr>
          <p:cNvPr id="14" name="Text Placeholder 13">
            <a:extLst>
              <a:ext uri="{FF2B5EF4-FFF2-40B4-BE49-F238E27FC236}">
                <a16:creationId xmlns:a16="http://schemas.microsoft.com/office/drawing/2014/main" id="{44C0A6BC-B51E-449F-B182-AB424A3345D0}"/>
              </a:ext>
            </a:extLst>
          </p:cNvPr>
          <p:cNvSpPr>
            <a:spLocks noGrp="1"/>
          </p:cNvSpPr>
          <p:nvPr>
            <p:ph type="body" sz="quarter" idx="13" hasCustomPrompt="1"/>
          </p:nvPr>
        </p:nvSpPr>
        <p:spPr>
          <a:xfrm>
            <a:off x="6397211" y="4200527"/>
            <a:ext cx="11584820" cy="1019174"/>
          </a:xfrm>
          <a:prstGeom prst="rect">
            <a:avLst/>
          </a:prstGeom>
          <a:noFill/>
        </p:spPr>
        <p:txBody>
          <a:bodyPr wrap="square" lIns="72000" tIns="72000" rIns="72000" bIns="72000" rtlCol="0" anchor="ctr" anchorCtr="0">
            <a:normAutofit/>
          </a:bodyPr>
          <a:lstStyle>
            <a:lvl1pPr marL="0" indent="0" algn="ctr">
              <a:buNone/>
              <a:defRPr lang="en-US" sz="2800" smtClean="0">
                <a:solidFill>
                  <a:schemeClr val="accent1"/>
                </a:solidFill>
              </a:defRPr>
            </a:lvl1pPr>
            <a:lvl2pPr marL="457177" indent="0">
              <a:buNone/>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lgn="ctr"/>
            <a:r>
              <a:rPr lang="en-US"/>
              <a:t>Click to add any additional text if needed</a:t>
            </a:r>
          </a:p>
        </p:txBody>
      </p:sp>
      <p:sp>
        <p:nvSpPr>
          <p:cNvPr id="13" name="Picture Placeholder 15">
            <a:extLst>
              <a:ext uri="{FF2B5EF4-FFF2-40B4-BE49-F238E27FC236}">
                <a16:creationId xmlns:a16="http://schemas.microsoft.com/office/drawing/2014/main" id="{F37618D6-E865-4D1E-9A38-6A74CFAC3A5F}"/>
              </a:ext>
            </a:extLst>
          </p:cNvPr>
          <p:cNvSpPr>
            <a:spLocks noGrp="1"/>
          </p:cNvSpPr>
          <p:nvPr>
            <p:ph type="pic" sz="quarter" idx="14" hasCustomPrompt="1"/>
          </p:nvPr>
        </p:nvSpPr>
        <p:spPr>
          <a:xfrm>
            <a:off x="370946" y="6857999"/>
            <a:ext cx="23638934" cy="6468533"/>
          </a:xfrm>
          <a:prstGeom prst="rect">
            <a:avLst/>
          </a:prstGeom>
          <a:solidFill>
            <a:schemeClr val="bg1">
              <a:lumMod val="95000"/>
            </a:schemeClr>
          </a:solid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bg1">
                    <a:lumMod val="75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a:t>Click on the icon to add an image in this place-holder</a:t>
            </a:r>
            <a:endParaRPr lang="en-GB"/>
          </a:p>
        </p:txBody>
      </p:sp>
    </p:spTree>
    <p:custDataLst>
      <p:tags r:id="rId1"/>
    </p:custDataLst>
    <p:extLst>
      <p:ext uri="{BB962C8B-B14F-4D97-AF65-F5344CB8AC3E}">
        <p14:creationId xmlns:p14="http://schemas.microsoft.com/office/powerpoint/2010/main" val="385793818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1">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352013563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2">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268500908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 char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4">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4">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1668971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 purp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CE272C-B930-03DA-09A1-EA18C1397CDA}"/>
              </a:ext>
            </a:extLst>
          </p:cNvPr>
          <p:cNvSpPr/>
          <p:nvPr userDrawn="1"/>
        </p:nvSpPr>
        <p:spPr>
          <a:xfrm>
            <a:off x="309282" y="322729"/>
            <a:ext cx="23747506" cy="13097436"/>
          </a:xfrm>
          <a:prstGeom prst="rect">
            <a:avLst/>
          </a:prstGeom>
          <a:solidFill>
            <a:schemeClr val="accent3">
              <a:alpha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3" name="Oval 7">
            <a:extLst>
              <a:ext uri="{FF2B5EF4-FFF2-40B4-BE49-F238E27FC236}">
                <a16:creationId xmlns:a16="http://schemas.microsoft.com/office/drawing/2014/main" id="{0C957971-AB59-814F-0E56-23E76406F580}"/>
              </a:ext>
            </a:extLst>
          </p:cNvPr>
          <p:cNvSpPr/>
          <p:nvPr userDrawn="1"/>
        </p:nvSpPr>
        <p:spPr>
          <a:xfrm>
            <a:off x="14213278" y="6871447"/>
            <a:ext cx="3738172" cy="3867150"/>
          </a:xfrm>
          <a:custGeom>
            <a:avLst/>
            <a:gdLst>
              <a:gd name="connsiteX0" fmla="*/ 0 w 3867150"/>
              <a:gd name="connsiteY0" fmla="*/ 1933575 h 3867150"/>
              <a:gd name="connsiteX1" fmla="*/ 1933575 w 3867150"/>
              <a:gd name="connsiteY1" fmla="*/ 0 h 3867150"/>
              <a:gd name="connsiteX2" fmla="*/ 3867150 w 3867150"/>
              <a:gd name="connsiteY2" fmla="*/ 1933575 h 3867150"/>
              <a:gd name="connsiteX3" fmla="*/ 1933575 w 3867150"/>
              <a:gd name="connsiteY3" fmla="*/ 3867150 h 3867150"/>
              <a:gd name="connsiteX4" fmla="*/ 0 w 3867150"/>
              <a:gd name="connsiteY4" fmla="*/ 1933575 h 3867150"/>
              <a:gd name="connsiteX0" fmla="*/ 3867150 w 3958590"/>
              <a:gd name="connsiteY0" fmla="*/ 1933575 h 3867150"/>
              <a:gd name="connsiteX1" fmla="*/ 1933575 w 3958590"/>
              <a:gd name="connsiteY1" fmla="*/ 3867150 h 3867150"/>
              <a:gd name="connsiteX2" fmla="*/ 0 w 3958590"/>
              <a:gd name="connsiteY2" fmla="*/ 1933575 h 3867150"/>
              <a:gd name="connsiteX3" fmla="*/ 1933575 w 3958590"/>
              <a:gd name="connsiteY3" fmla="*/ 0 h 3867150"/>
              <a:gd name="connsiteX4" fmla="*/ 3958590 w 3958590"/>
              <a:gd name="connsiteY4" fmla="*/ 2025015 h 3867150"/>
              <a:gd name="connsiteX0" fmla="*/ 3867150 w 3867150"/>
              <a:gd name="connsiteY0" fmla="*/ 1933575 h 3867150"/>
              <a:gd name="connsiteX1" fmla="*/ 1933575 w 3867150"/>
              <a:gd name="connsiteY1" fmla="*/ 3867150 h 3867150"/>
              <a:gd name="connsiteX2" fmla="*/ 0 w 3867150"/>
              <a:gd name="connsiteY2" fmla="*/ 1933575 h 3867150"/>
              <a:gd name="connsiteX3" fmla="*/ 1933575 w 3867150"/>
              <a:gd name="connsiteY3" fmla="*/ 0 h 3867150"/>
              <a:gd name="connsiteX0" fmla="*/ 3867150 w 3867150"/>
              <a:gd name="connsiteY0" fmla="*/ 0 h 1933575"/>
              <a:gd name="connsiteX1" fmla="*/ 1933575 w 3867150"/>
              <a:gd name="connsiteY1" fmla="*/ 1933575 h 1933575"/>
              <a:gd name="connsiteX2" fmla="*/ 0 w 3867150"/>
              <a:gd name="connsiteY2" fmla="*/ 0 h 1933575"/>
              <a:gd name="connsiteX0" fmla="*/ 1933575 w 1933575"/>
              <a:gd name="connsiteY0" fmla="*/ 1933575 h 1933575"/>
              <a:gd name="connsiteX1" fmla="*/ 0 w 1933575"/>
              <a:gd name="connsiteY1" fmla="*/ 0 h 1933575"/>
            </a:gdLst>
            <a:ahLst/>
            <a:cxnLst>
              <a:cxn ang="0">
                <a:pos x="connsiteX0" y="connsiteY0"/>
              </a:cxn>
              <a:cxn ang="0">
                <a:pos x="connsiteX1" y="connsiteY1"/>
              </a:cxn>
            </a:cxnLst>
            <a:rect l="l" t="t" r="r" b="b"/>
            <a:pathLst>
              <a:path w="1933575" h="1933575">
                <a:moveTo>
                  <a:pt x="1933575" y="1933575"/>
                </a:moveTo>
                <a:cubicBezTo>
                  <a:pt x="865691" y="1933575"/>
                  <a:pt x="0" y="1067884"/>
                  <a:pt x="0" y="0"/>
                </a:cubicBezTo>
              </a:path>
            </a:pathLst>
          </a:custGeom>
          <a:noFill/>
          <a:ln w="511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4" name="Oval 3">
            <a:extLst>
              <a:ext uri="{FF2B5EF4-FFF2-40B4-BE49-F238E27FC236}">
                <a16:creationId xmlns:a16="http://schemas.microsoft.com/office/drawing/2014/main" id="{EEB9704F-FA44-4F84-6557-54D4152BE3DD}"/>
              </a:ext>
            </a:extLst>
          </p:cNvPr>
          <p:cNvSpPr/>
          <p:nvPr userDrawn="1"/>
        </p:nvSpPr>
        <p:spPr>
          <a:xfrm>
            <a:off x="20108910" y="1812925"/>
            <a:ext cx="1447706" cy="1447800"/>
          </a:xfrm>
          <a:prstGeom prst="ellipse">
            <a:avLst/>
          </a:prstGeom>
          <a:solidFill>
            <a:schemeClr val="accent3">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Bitter" pitchFamily="2" charset="77"/>
            </a:endParaRPr>
          </a:p>
        </p:txBody>
      </p:sp>
      <p:sp>
        <p:nvSpPr>
          <p:cNvPr id="5" name="Picture Placeholder 15">
            <a:extLst>
              <a:ext uri="{FF2B5EF4-FFF2-40B4-BE49-F238E27FC236}">
                <a16:creationId xmlns:a16="http://schemas.microsoft.com/office/drawing/2014/main" id="{967FBAD4-1DF1-3082-C18E-96C4CE110079}"/>
              </a:ext>
            </a:extLst>
          </p:cNvPr>
          <p:cNvSpPr>
            <a:spLocks noGrp="1"/>
          </p:cNvSpPr>
          <p:nvPr>
            <p:ph type="pic" sz="quarter" idx="12" hasCustomPrompt="1"/>
          </p:nvPr>
        </p:nvSpPr>
        <p:spPr>
          <a:xfrm>
            <a:off x="14213279" y="3004297"/>
            <a:ext cx="7733797" cy="7734300"/>
          </a:xfrm>
          <a:prstGeom prst="ellipse">
            <a:avLst/>
          </a:prstGeom>
          <a:noFill/>
        </p:spPr>
        <p:txBody>
          <a:bodyPr lIns="72000" tIns="72000" rIns="72000" bIns="936000" anchor="ctr" anchorCtr="0"/>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solidFill>
                  <a:schemeClr val="bg1"/>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pic>
        <p:nvPicPr>
          <p:cNvPr id="15" name="Graphic 14">
            <a:extLst>
              <a:ext uri="{FF2B5EF4-FFF2-40B4-BE49-F238E27FC236}">
                <a16:creationId xmlns:a16="http://schemas.microsoft.com/office/drawing/2014/main" id="{1E2A0BD0-F99B-E199-22EC-06E5842F0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84556" y="12360413"/>
            <a:ext cx="698431" cy="698431"/>
          </a:xfrm>
          <a:prstGeom prst="rect">
            <a:avLst/>
          </a:prstGeom>
        </p:spPr>
      </p:pic>
      <p:sp>
        <p:nvSpPr>
          <p:cNvPr id="22" name="Title 1">
            <a:extLst>
              <a:ext uri="{FF2B5EF4-FFF2-40B4-BE49-F238E27FC236}">
                <a16:creationId xmlns:a16="http://schemas.microsoft.com/office/drawing/2014/main" id="{3DE4A6BF-52EC-01C3-DDC7-7349D3974E7C}"/>
              </a:ext>
            </a:extLst>
          </p:cNvPr>
          <p:cNvSpPr>
            <a:spLocks noGrp="1"/>
          </p:cNvSpPr>
          <p:nvPr>
            <p:ph type="title" hasCustomPrompt="1"/>
          </p:nvPr>
        </p:nvSpPr>
        <p:spPr>
          <a:xfrm>
            <a:off x="706438" y="5327650"/>
            <a:ext cx="11485562" cy="2070100"/>
          </a:xfrm>
          <a:noFill/>
        </p:spPr>
        <p:txBody>
          <a:bodyPr wrap="square" lIns="72000" tIns="72000" rIns="72000" bIns="72000" rtlCol="0">
            <a:normAutofit/>
          </a:bodyPr>
          <a:lstStyle>
            <a:lvl1pPr algn="ctr">
              <a:defRPr lang="en-GB" sz="9600" b="1" i="0">
                <a:solidFill>
                  <a:schemeClr val="bg1"/>
                </a:solidFill>
                <a:latin typeface="Bitter SemiBold" pitchFamily="2" charset="77"/>
                <a:ea typeface="+mn-ea"/>
                <a:cs typeface="+mn-cs"/>
              </a:defRPr>
            </a:lvl1pPr>
          </a:lstStyle>
          <a:p>
            <a:pPr marL="0" lvl="0" algn="ctr">
              <a:buClr>
                <a:schemeClr val="accent1"/>
              </a:buClr>
            </a:pPr>
            <a:r>
              <a:rPr lang="en-US" dirty="0"/>
              <a:t>Thank you!</a:t>
            </a:r>
            <a:endParaRPr lang="en-GB" dirty="0"/>
          </a:p>
        </p:txBody>
      </p:sp>
      <p:sp>
        <p:nvSpPr>
          <p:cNvPr id="23" name="Text Placeholder 7">
            <a:extLst>
              <a:ext uri="{FF2B5EF4-FFF2-40B4-BE49-F238E27FC236}">
                <a16:creationId xmlns:a16="http://schemas.microsoft.com/office/drawing/2014/main" id="{C3BA8401-65AA-C611-1FF1-808EFE403A00}"/>
              </a:ext>
            </a:extLst>
          </p:cNvPr>
          <p:cNvSpPr>
            <a:spLocks noGrp="1"/>
          </p:cNvSpPr>
          <p:nvPr>
            <p:ph type="body" sz="quarter" idx="14" hasCustomPrompt="1"/>
          </p:nvPr>
        </p:nvSpPr>
        <p:spPr>
          <a:xfrm>
            <a:off x="706438" y="7397750"/>
            <a:ext cx="11484767" cy="2089150"/>
          </a:xfrm>
        </p:spPr>
        <p:txBody>
          <a:bodyPr>
            <a:normAutofit/>
          </a:bodyPr>
          <a:lstStyle>
            <a:lvl1pPr marL="0" indent="0" algn="ctr">
              <a:lnSpc>
                <a:spcPct val="150000"/>
              </a:lnSpc>
              <a:buNone/>
              <a:defRPr sz="2400" b="0" i="0">
                <a:solidFill>
                  <a:schemeClr val="bg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spTree>
    <p:custDataLst>
      <p:tags r:id="rId1"/>
    </p:custDataLst>
    <p:extLst>
      <p:ext uri="{BB962C8B-B14F-4D97-AF65-F5344CB8AC3E}">
        <p14:creationId xmlns:p14="http://schemas.microsoft.com/office/powerpoint/2010/main" val="406246676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6438" y="3257550"/>
            <a:ext cx="22969538" cy="3427200"/>
          </a:xfrm>
          <a:prstGeom prst="rect">
            <a:avLst/>
          </a:prstGeom>
        </p:spPr>
        <p:txBody>
          <a:bodyPr anchor="b">
            <a:normAutofit/>
          </a:bodyPr>
          <a:lstStyle>
            <a:lvl1pPr algn="ctr">
              <a:defRPr sz="7200"/>
            </a:lvl1pPr>
          </a:lstStyle>
          <a:p>
            <a:r>
              <a:rPr lang="en-GB"/>
              <a:t>Click to edit Master title style</a:t>
            </a:r>
            <a:endParaRPr lang="en-US" dirty="0"/>
          </a:p>
        </p:txBody>
      </p:sp>
      <p:sp>
        <p:nvSpPr>
          <p:cNvPr id="3" name="Text Placeholder 2"/>
          <p:cNvSpPr>
            <a:spLocks noGrp="1"/>
          </p:cNvSpPr>
          <p:nvPr>
            <p:ph type="body" idx="1"/>
          </p:nvPr>
        </p:nvSpPr>
        <p:spPr>
          <a:xfrm>
            <a:off x="3549650" y="7405689"/>
            <a:ext cx="17283113" cy="4149720"/>
          </a:xfrm>
          <a:prstGeom prst="rect">
            <a:avLst/>
          </a:prstGeom>
        </p:spPr>
        <p:txBody>
          <a:bodyPr/>
          <a:lstStyle>
            <a:lvl1pPr marL="0" indent="0" algn="ctr">
              <a:buNone/>
              <a:defRPr sz="4800">
                <a:solidFill>
                  <a:schemeClr val="tx1">
                    <a:tint val="75000"/>
                  </a:schemeClr>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GB"/>
              <a:t>Click to edit Master text styles</a:t>
            </a:r>
          </a:p>
        </p:txBody>
      </p:sp>
      <p:sp>
        <p:nvSpPr>
          <p:cNvPr id="12" name="Date Placeholder 3">
            <a:extLst>
              <a:ext uri="{FF2B5EF4-FFF2-40B4-BE49-F238E27FC236}">
                <a16:creationId xmlns:a16="http://schemas.microsoft.com/office/drawing/2014/main" id="{484769DA-4874-9BE6-B599-D3B3E39EA764}"/>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110FCF8F-3D12-2C2F-9C33-9F9FB80CE1DC}"/>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E1372AB4-83B4-5FE6-4067-AB2E60F3746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550851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6438" y="3270258"/>
            <a:ext cx="11129208"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546767" y="3270252"/>
            <a:ext cx="11129207" cy="8285155"/>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Date Placeholder 3">
            <a:extLst>
              <a:ext uri="{FF2B5EF4-FFF2-40B4-BE49-F238E27FC236}">
                <a16:creationId xmlns:a16="http://schemas.microsoft.com/office/drawing/2014/main" id="{2E86E62C-E059-2543-3439-738DD31AE6C9}"/>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19CD230-CF64-5E7A-95A8-8C6CE56EB199}"/>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988A44A3-61E6-51AE-E0CC-9A759F16FD4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5" name="Title 1">
            <a:extLst>
              <a:ext uri="{FF2B5EF4-FFF2-40B4-BE49-F238E27FC236}">
                <a16:creationId xmlns:a16="http://schemas.microsoft.com/office/drawing/2014/main" id="{877E7A4A-4032-B5B8-EB0E-555AA072E92E}"/>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1809717093"/>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4371" y="3270250"/>
            <a:ext cx="11123843" cy="1406520"/>
          </a:xfrm>
          <a:prstGeom prst="rect">
            <a:avLst/>
          </a:prstGeom>
        </p:spPr>
        <p:txBody>
          <a:bodyPr lIns="360000" anchor="b">
            <a:normAutofit/>
          </a:bodyPr>
          <a:lstStyle>
            <a:lvl1pPr marL="0" indent="0">
              <a:buNone/>
              <a:defRPr sz="3600" b="1" i="0">
                <a:latin typeface="Bitter" pitchFamily="2" charset="77"/>
                <a:cs typeface="Rubik SemiBold" pitchFamily="2" charset="-79"/>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4" name="Content Placeholder 3"/>
          <p:cNvSpPr>
            <a:spLocks noGrp="1"/>
          </p:cNvSpPr>
          <p:nvPr>
            <p:ph sz="half" idx="2"/>
          </p:nvPr>
        </p:nvSpPr>
        <p:spPr>
          <a:xfrm>
            <a:off x="714371" y="5029218"/>
            <a:ext cx="11123843" cy="6526201"/>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544200" y="3270250"/>
            <a:ext cx="11123842" cy="1406515"/>
          </a:xfrm>
          <a:prstGeom prst="rect">
            <a:avLst/>
          </a:prstGeom>
        </p:spPr>
        <p:txBody>
          <a:bodyPr lIns="360000" rIns="90000" anchor="b">
            <a:normAutofit/>
          </a:bodyPr>
          <a:lstStyle>
            <a:lvl1pPr marL="0" indent="0">
              <a:buNone/>
              <a:defRPr sz="3600" b="1" i="0">
                <a:latin typeface="Bitter" pitchFamily="2"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544199" y="5029213"/>
            <a:ext cx="11123841" cy="6526200"/>
          </a:xfrm>
          <a:prstGeom prst="rect">
            <a:avLst/>
          </a:prstGeom>
        </p:spPr>
        <p:txBody>
          <a:bodyPr lIns="1800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Date Placeholder 3">
            <a:extLst>
              <a:ext uri="{FF2B5EF4-FFF2-40B4-BE49-F238E27FC236}">
                <a16:creationId xmlns:a16="http://schemas.microsoft.com/office/drawing/2014/main" id="{56F9A879-D683-E7DD-2950-E801B75C7EB5}"/>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5" name="Footer Placeholder 4">
            <a:extLst>
              <a:ext uri="{FF2B5EF4-FFF2-40B4-BE49-F238E27FC236}">
                <a16:creationId xmlns:a16="http://schemas.microsoft.com/office/drawing/2014/main" id="{F33E26E5-95DB-DFA7-0027-980DA088FA2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6" name="Slide Number Placeholder 5">
            <a:extLst>
              <a:ext uri="{FF2B5EF4-FFF2-40B4-BE49-F238E27FC236}">
                <a16:creationId xmlns:a16="http://schemas.microsoft.com/office/drawing/2014/main" id="{64BDFE52-C892-4960-3A8A-2B9B8779AB2C}"/>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Title 1">
            <a:extLst>
              <a:ext uri="{FF2B5EF4-FFF2-40B4-BE49-F238E27FC236}">
                <a16:creationId xmlns:a16="http://schemas.microsoft.com/office/drawing/2014/main" id="{2217B40B-F536-62FC-029A-1D9B618A5F2D}"/>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93609145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715CC5E-3479-03A3-BB3E-3DC0A6E6C877}"/>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1" name="Footer Placeholder 4">
            <a:extLst>
              <a:ext uri="{FF2B5EF4-FFF2-40B4-BE49-F238E27FC236}">
                <a16:creationId xmlns:a16="http://schemas.microsoft.com/office/drawing/2014/main" id="{F936D3FF-8A9C-ABAB-ED2C-E5A2113B447A}"/>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Slide Number Placeholder 5">
            <a:extLst>
              <a:ext uri="{FF2B5EF4-FFF2-40B4-BE49-F238E27FC236}">
                <a16:creationId xmlns:a16="http://schemas.microsoft.com/office/drawing/2014/main" id="{65528BEA-90F8-72E9-3901-C396E8E8ED0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3" name="Title 1">
            <a:extLst>
              <a:ext uri="{FF2B5EF4-FFF2-40B4-BE49-F238E27FC236}">
                <a16:creationId xmlns:a16="http://schemas.microsoft.com/office/drawing/2014/main" id="{08EC18B9-A1DA-A841-1AD6-9E885ABF1419}"/>
              </a:ext>
            </a:extLst>
          </p:cNvPr>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Tree>
    <p:extLst>
      <p:ext uri="{BB962C8B-B14F-4D97-AF65-F5344CB8AC3E}">
        <p14:creationId xmlns:p14="http://schemas.microsoft.com/office/powerpoint/2010/main" val="745749875"/>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1792"/>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EB18870-C0D2-0289-AB19-15E4A664B284}"/>
              </a:ext>
            </a:extLst>
          </p:cNvPr>
          <p:cNvSpPr>
            <a:spLocks noGrp="1"/>
          </p:cNvSpPr>
          <p:nvPr>
            <p:ph type="dt" sz="half" idx="10"/>
          </p:nvPr>
        </p:nvSpPr>
        <p:spPr/>
        <p:txBody>
          <a:bodyPr/>
          <a:lstStyle/>
          <a:p>
            <a:fld id="{65FFC8DD-7E87-3E47-9F40-9222235C5D65}" type="datetimeFigureOut">
              <a:rPr lang="en-DK" smtClean="0"/>
              <a:t>10/05/2023</a:t>
            </a:fld>
            <a:endParaRPr lang="en-DK" dirty="0"/>
          </a:p>
        </p:txBody>
      </p:sp>
      <p:sp>
        <p:nvSpPr>
          <p:cNvPr id="11" name="Footer Placeholder 10">
            <a:extLst>
              <a:ext uri="{FF2B5EF4-FFF2-40B4-BE49-F238E27FC236}">
                <a16:creationId xmlns:a16="http://schemas.microsoft.com/office/drawing/2014/main" id="{DF40FD6D-4952-5BDB-27BF-7663F9E3CD32}"/>
              </a:ext>
            </a:extLst>
          </p:cNvPr>
          <p:cNvSpPr>
            <a:spLocks noGrp="1"/>
          </p:cNvSpPr>
          <p:nvPr>
            <p:ph type="ftr" sz="quarter" idx="11"/>
          </p:nvPr>
        </p:nvSpPr>
        <p:spPr/>
        <p:txBody>
          <a:bodyPr/>
          <a:lstStyle/>
          <a:p>
            <a:endParaRPr lang="en-DK" dirty="0"/>
          </a:p>
        </p:txBody>
      </p:sp>
      <p:sp>
        <p:nvSpPr>
          <p:cNvPr id="12" name="Slide Number Placeholder 11">
            <a:extLst>
              <a:ext uri="{FF2B5EF4-FFF2-40B4-BE49-F238E27FC236}">
                <a16:creationId xmlns:a16="http://schemas.microsoft.com/office/drawing/2014/main" id="{67330F2A-58E9-4D30-2DF5-D973892C75F4}"/>
              </a:ext>
            </a:extLst>
          </p:cNvPr>
          <p:cNvSpPr>
            <a:spLocks noGrp="1"/>
          </p:cNvSpPr>
          <p:nvPr>
            <p:ph type="sldNum" sz="quarter" idx="12"/>
          </p:nvPr>
        </p:nvSpPr>
        <p:spPr/>
        <p:txBody>
          <a:bodyPr/>
          <a:lstStyle/>
          <a:p>
            <a:fld id="{476A1796-5593-5349-A609-9F4B7AECCDC2}" type="slidenum">
              <a:rPr lang="en-DK" smtClean="0"/>
              <a:t>‹#›</a:t>
            </a:fld>
            <a:endParaRPr lang="en-DK" dirty="0"/>
          </a:p>
        </p:txBody>
      </p:sp>
      <p:sp>
        <p:nvSpPr>
          <p:cNvPr id="13" name="Title 12">
            <a:extLst>
              <a:ext uri="{FF2B5EF4-FFF2-40B4-BE49-F238E27FC236}">
                <a16:creationId xmlns:a16="http://schemas.microsoft.com/office/drawing/2014/main" id="{B3B66602-7A17-6156-6037-1CA42191709B}"/>
              </a:ext>
            </a:extLst>
          </p:cNvPr>
          <p:cNvSpPr>
            <a:spLocks noGrp="1"/>
          </p:cNvSpPr>
          <p:nvPr>
            <p:ph type="title"/>
          </p:nvPr>
        </p:nvSpPr>
        <p:spPr/>
        <p:txBody>
          <a:bodyPr/>
          <a:lstStyle>
            <a:lvl1pPr>
              <a:defRPr b="1" i="0">
                <a:latin typeface="Bitter SemiBold" pitchFamily="2" charset="77"/>
              </a:defRPr>
            </a:lvl1pPr>
          </a:lstStyle>
          <a:p>
            <a:r>
              <a:rPr lang="en-GB"/>
              <a:t>Click to edit Master title style</a:t>
            </a:r>
            <a:endParaRPr lang="en-DK" dirty="0"/>
          </a:p>
        </p:txBody>
      </p:sp>
      <p:sp>
        <p:nvSpPr>
          <p:cNvPr id="4" name="Text Placeholder 3">
            <a:extLst>
              <a:ext uri="{FF2B5EF4-FFF2-40B4-BE49-F238E27FC236}">
                <a16:creationId xmlns:a16="http://schemas.microsoft.com/office/drawing/2014/main" id="{556D463E-E43F-DDBD-29C5-502642131CAC}"/>
              </a:ext>
            </a:extLst>
          </p:cNvPr>
          <p:cNvSpPr>
            <a:spLocks noGrp="1"/>
          </p:cNvSpPr>
          <p:nvPr>
            <p:ph type="body" sz="quarter" idx="13"/>
          </p:nvPr>
        </p:nvSpPr>
        <p:spPr>
          <a:xfrm>
            <a:off x="3514725" y="3257550"/>
            <a:ext cx="17318038" cy="82978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Tree>
    <p:extLst>
      <p:ext uri="{BB962C8B-B14F-4D97-AF65-F5344CB8AC3E}">
        <p14:creationId xmlns:p14="http://schemas.microsoft.com/office/powerpoint/2010/main" val="139257830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139" y="1074738"/>
            <a:ext cx="9310959" cy="3524383"/>
          </a:xfrm>
          <a:prstGeom prst="rect">
            <a:avLst/>
          </a:prstGeom>
        </p:spPr>
        <p:txBody>
          <a:bodyPr anchor="ctr">
            <a:normAutofit/>
          </a:bodyPr>
          <a:lstStyle>
            <a:lvl1pPr>
              <a:defRPr sz="5600"/>
            </a:lvl1pPr>
          </a:lstStyle>
          <a:p>
            <a:r>
              <a:rPr lang="en-GB"/>
              <a:t>Click to edit Master title style</a:t>
            </a:r>
            <a:endParaRPr lang="en-US" dirty="0"/>
          </a:p>
        </p:txBody>
      </p:sp>
      <p:sp>
        <p:nvSpPr>
          <p:cNvPr id="3" name="Content Placeholder 2"/>
          <p:cNvSpPr>
            <a:spLocks noGrp="1"/>
          </p:cNvSpPr>
          <p:nvPr>
            <p:ph idx="1"/>
          </p:nvPr>
        </p:nvSpPr>
        <p:spPr>
          <a:xfrm>
            <a:off x="10750550" y="1074739"/>
            <a:ext cx="12912724" cy="10480672"/>
          </a:xfrm>
          <a:prstGeom prst="rect">
            <a:avLst/>
          </a:prstGeom>
        </p:spPr>
        <p:txBody>
          <a:bodyPr/>
          <a:lstStyle>
            <a:lvl1pPr>
              <a:defRPr sz="3600"/>
            </a:lvl1pPr>
            <a:lvl2pPr>
              <a:defRPr sz="3200"/>
            </a:lvl2pPr>
            <a:lvl3pPr>
              <a:defRPr sz="2800"/>
            </a:lvl3pPr>
            <a:lvl4pPr>
              <a:defRPr sz="2400"/>
            </a:lvl4pPr>
            <a:lvl5pPr>
              <a:defRPr sz="2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19139" y="5327649"/>
            <a:ext cx="9310688" cy="6227761"/>
          </a:xfrm>
          <a:prstGeom prst="rect">
            <a:avLst/>
          </a:prstGeom>
        </p:spPr>
        <p:txBody>
          <a:bodyP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9" name="Date Placeholder 3">
            <a:extLst>
              <a:ext uri="{FF2B5EF4-FFF2-40B4-BE49-F238E27FC236}">
                <a16:creationId xmlns:a16="http://schemas.microsoft.com/office/drawing/2014/main" id="{8F495614-5246-564F-2E48-146456382082}"/>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Footer Placeholder 4">
            <a:extLst>
              <a:ext uri="{FF2B5EF4-FFF2-40B4-BE49-F238E27FC236}">
                <a16:creationId xmlns:a16="http://schemas.microsoft.com/office/drawing/2014/main" id="{02DA96CE-4360-ABC3-5901-7D03AB08B87F}"/>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4" name="Slide Number Placeholder 5">
            <a:extLst>
              <a:ext uri="{FF2B5EF4-FFF2-40B4-BE49-F238E27FC236}">
                <a16:creationId xmlns:a16="http://schemas.microsoft.com/office/drawing/2014/main" id="{3C1081AF-46CC-9871-0051-84767126DF0B}"/>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3660567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82843" y="1074739"/>
            <a:ext cx="13993132" cy="10480674"/>
          </a:xfrm>
          <a:prstGeom prst="rect">
            <a:avLst/>
          </a:prstGeom>
        </p:spPr>
        <p:txBody>
          <a:bodyPr anchor="ctr">
            <a:normAutofit/>
          </a:bodyPr>
          <a:lstStyle>
            <a:lvl1pPr marL="0" indent="0" algn="ctr">
              <a:buNone/>
              <a:defRPr sz="3600">
                <a:solidFill>
                  <a:schemeClr val="accent1"/>
                </a:solidFill>
              </a:defRPr>
            </a:lvl1pPr>
            <a:lvl2pPr marL="914354" indent="0">
              <a:buNone/>
              <a:defRPr sz="5600"/>
            </a:lvl2pPr>
            <a:lvl3pPr marL="1828709" indent="0">
              <a:buNone/>
              <a:defRPr sz="4800"/>
            </a:lvl3pPr>
            <a:lvl4pPr marL="2743063" indent="0">
              <a:buNone/>
              <a:defRPr sz="4000"/>
            </a:lvl4pPr>
            <a:lvl5pPr marL="3657417" indent="0">
              <a:buNone/>
              <a:defRPr sz="4000"/>
            </a:lvl5pPr>
            <a:lvl6pPr marL="4571771" indent="0">
              <a:buNone/>
              <a:defRPr sz="4000"/>
            </a:lvl6pPr>
            <a:lvl7pPr marL="5486126" indent="0">
              <a:buNone/>
              <a:defRPr sz="4000"/>
            </a:lvl7pPr>
            <a:lvl8pPr marL="6400480" indent="0">
              <a:buNone/>
              <a:defRPr sz="4000"/>
            </a:lvl8pPr>
            <a:lvl9pPr marL="7314834" indent="0">
              <a:buNone/>
              <a:defRPr sz="4000"/>
            </a:lvl9pPr>
          </a:lstStyle>
          <a:p>
            <a:r>
              <a:rPr lang="en-GB"/>
              <a:t>Click icon to add picture</a:t>
            </a:r>
            <a:endParaRPr lang="en-US" dirty="0"/>
          </a:p>
        </p:txBody>
      </p:sp>
      <p:sp>
        <p:nvSpPr>
          <p:cNvPr id="10" name="Title 1">
            <a:extLst>
              <a:ext uri="{FF2B5EF4-FFF2-40B4-BE49-F238E27FC236}">
                <a16:creationId xmlns:a16="http://schemas.microsoft.com/office/drawing/2014/main" id="{B9F181B5-CF20-B7EE-BFBC-ED85B8E32CA7}"/>
              </a:ext>
            </a:extLst>
          </p:cNvPr>
          <p:cNvSpPr>
            <a:spLocks noGrp="1"/>
          </p:cNvSpPr>
          <p:nvPr>
            <p:ph type="title"/>
          </p:nvPr>
        </p:nvSpPr>
        <p:spPr>
          <a:xfrm>
            <a:off x="706438" y="1074739"/>
            <a:ext cx="8616405" cy="3892912"/>
          </a:xfrm>
          <a:prstGeom prst="rect">
            <a:avLst/>
          </a:prstGeom>
        </p:spPr>
        <p:txBody>
          <a:bodyPr anchor="ctr">
            <a:normAutofit/>
          </a:bodyPr>
          <a:lstStyle>
            <a:lvl1pPr>
              <a:defRPr sz="5600"/>
            </a:lvl1pPr>
          </a:lstStyle>
          <a:p>
            <a:r>
              <a:rPr lang="en-GB"/>
              <a:t>Click to edit Master title style</a:t>
            </a:r>
            <a:endParaRPr lang="en-US" dirty="0"/>
          </a:p>
        </p:txBody>
      </p:sp>
      <p:sp>
        <p:nvSpPr>
          <p:cNvPr id="11" name="Text Placeholder 3">
            <a:extLst>
              <a:ext uri="{FF2B5EF4-FFF2-40B4-BE49-F238E27FC236}">
                <a16:creationId xmlns:a16="http://schemas.microsoft.com/office/drawing/2014/main" id="{28697A69-5C84-6B36-7672-9553F731F11E}"/>
              </a:ext>
            </a:extLst>
          </p:cNvPr>
          <p:cNvSpPr>
            <a:spLocks noGrp="1"/>
          </p:cNvSpPr>
          <p:nvPr>
            <p:ph type="body" sz="half" idx="2"/>
          </p:nvPr>
        </p:nvSpPr>
        <p:spPr>
          <a:xfrm>
            <a:off x="706438" y="5327650"/>
            <a:ext cx="8604250" cy="6227763"/>
          </a:xfrm>
          <a:prstGeom prst="rect">
            <a:avLst/>
          </a:prstGeom>
        </p:spPr>
        <p:txBody>
          <a:bodyPr lIns="360000"/>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sp>
        <p:nvSpPr>
          <p:cNvPr id="6" name="Date Placeholder 3">
            <a:extLst>
              <a:ext uri="{FF2B5EF4-FFF2-40B4-BE49-F238E27FC236}">
                <a16:creationId xmlns:a16="http://schemas.microsoft.com/office/drawing/2014/main" id="{5D930809-2E23-55F1-6CC4-DC02627C057A}"/>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7" name="Footer Placeholder 4">
            <a:extLst>
              <a:ext uri="{FF2B5EF4-FFF2-40B4-BE49-F238E27FC236}">
                <a16:creationId xmlns:a16="http://schemas.microsoft.com/office/drawing/2014/main" id="{E3C8C172-B1EF-1A0D-2C65-5C5C507C3E48}"/>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5" name="Slide Number Placeholder 5">
            <a:extLst>
              <a:ext uri="{FF2B5EF4-FFF2-40B4-BE49-F238E27FC236}">
                <a16:creationId xmlns:a16="http://schemas.microsoft.com/office/drawing/2014/main" id="{3814790E-488E-2C13-95B2-709C34294ACF}"/>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98610188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56837" cy="146208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706437" y="3257550"/>
            <a:ext cx="22969537" cy="82978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CFFF03D6-67FD-DDAF-3CC8-DDB97F76F16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4" name="Slide Number Placeholder 5">
            <a:extLst>
              <a:ext uri="{FF2B5EF4-FFF2-40B4-BE49-F238E27FC236}">
                <a16:creationId xmlns:a16="http://schemas.microsoft.com/office/drawing/2014/main" id="{48829B03-B83E-3DAC-381F-CC1450945125}"/>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17" name="Footer Placeholder 4">
            <a:extLst>
              <a:ext uri="{FF2B5EF4-FFF2-40B4-BE49-F238E27FC236}">
                <a16:creationId xmlns:a16="http://schemas.microsoft.com/office/drawing/2014/main" id="{4320DC17-CBC0-B435-6E3F-6C98F8EAC3D7}"/>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Tree>
    <p:extLst>
      <p:ext uri="{BB962C8B-B14F-4D97-AF65-F5344CB8AC3E}">
        <p14:creationId xmlns:p14="http://schemas.microsoft.com/office/powerpoint/2010/main" val="1114242939"/>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79276" y="1074740"/>
            <a:ext cx="7883999" cy="10480673"/>
          </a:xfrm>
          <a:prstGeom prst="rect">
            <a:avLst/>
          </a:prstGeo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706438" y="1074739"/>
            <a:ext cx="14365288" cy="1047750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4">
            <a:extLst>
              <a:ext uri="{FF2B5EF4-FFF2-40B4-BE49-F238E27FC236}">
                <a16:creationId xmlns:a16="http://schemas.microsoft.com/office/drawing/2014/main" id="{3F38C285-16D9-22AD-6F61-6DBF9020BD65}"/>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2" name="Date Placeholder 3">
            <a:extLst>
              <a:ext uri="{FF2B5EF4-FFF2-40B4-BE49-F238E27FC236}">
                <a16:creationId xmlns:a16="http://schemas.microsoft.com/office/drawing/2014/main" id="{65F553BA-CAFF-E11C-7C43-3C6FABE1C340}"/>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13" name="Slide Number Placeholder 5">
            <a:extLst>
              <a:ext uri="{FF2B5EF4-FFF2-40B4-BE49-F238E27FC236}">
                <a16:creationId xmlns:a16="http://schemas.microsoft.com/office/drawing/2014/main" id="{B9ADF053-EE38-DB21-8098-13B5B8A91164}"/>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4345350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4A5F-C873-4F0E-9E5A-34F86096CE12}"/>
              </a:ext>
            </a:extLst>
          </p:cNvPr>
          <p:cNvSpPr>
            <a:spLocks noGrp="1"/>
          </p:cNvSpPr>
          <p:nvPr>
            <p:ph type="title"/>
          </p:nvPr>
        </p:nvSpPr>
        <p:spPr>
          <a:xfrm>
            <a:off x="706437" y="1074739"/>
            <a:ext cx="21566187" cy="1462086"/>
          </a:xfrm>
          <a:prstGeom prst="rect">
            <a:avLst/>
          </a:prstGeom>
        </p:spPr>
        <p:txBody>
          <a:bodyPr anchor="b"/>
          <a:lstStyle>
            <a:lvl1pPr>
              <a:defRPr sz="6400">
                <a:solidFill>
                  <a:schemeClr val="tx2"/>
                </a:solidFill>
              </a:defRPr>
            </a:lvl1p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E9C216C3-064B-42A2-A420-78C79A2E8A2B}"/>
              </a:ext>
            </a:extLst>
          </p:cNvPr>
          <p:cNvSpPr>
            <a:spLocks noGrp="1"/>
          </p:cNvSpPr>
          <p:nvPr>
            <p:ph type="body" sz="half" idx="2"/>
          </p:nvPr>
        </p:nvSpPr>
        <p:spPr>
          <a:xfrm>
            <a:off x="2109788" y="5327651"/>
            <a:ext cx="8640762" cy="4159248"/>
          </a:xfrm>
          <a:prstGeom prst="rect">
            <a:avLst/>
          </a:prstGeom>
        </p:spPr>
        <p:txBody>
          <a:bodyPr anchor="ctr"/>
          <a:lstStyle>
            <a:lvl1pPr marL="0" indent="0">
              <a:buNone/>
              <a:defRPr sz="3200"/>
            </a:lvl1pPr>
            <a:lvl2pPr marL="914354" indent="0">
              <a:buNone/>
              <a:defRPr sz="2800"/>
            </a:lvl2pPr>
            <a:lvl3pPr marL="1828709" indent="0">
              <a:buNone/>
              <a:defRPr sz="2400"/>
            </a:lvl3pPr>
            <a:lvl4pPr marL="2743063" indent="0">
              <a:buNone/>
              <a:defRPr sz="2000"/>
            </a:lvl4pPr>
            <a:lvl5pPr marL="3657417" indent="0">
              <a:buNone/>
              <a:defRPr sz="2000"/>
            </a:lvl5pPr>
            <a:lvl6pPr marL="4571771" indent="0">
              <a:buNone/>
              <a:defRPr sz="2000"/>
            </a:lvl6pPr>
            <a:lvl7pPr marL="5486126" indent="0">
              <a:buNone/>
              <a:defRPr sz="2000"/>
            </a:lvl7pPr>
            <a:lvl8pPr marL="6400480" indent="0">
              <a:buNone/>
              <a:defRPr sz="2000"/>
            </a:lvl8pPr>
            <a:lvl9pPr marL="7314834" indent="0">
              <a:buNone/>
              <a:defRPr sz="2000"/>
            </a:lvl9pPr>
          </a:lstStyle>
          <a:p>
            <a:pPr lvl="0"/>
            <a:r>
              <a:rPr lang="en-GB"/>
              <a:t>Click to edit Master text styles</a:t>
            </a:r>
          </a:p>
        </p:txBody>
      </p:sp>
      <p:cxnSp>
        <p:nvCxnSpPr>
          <p:cNvPr id="16" name="Straight Connector 15">
            <a:extLst>
              <a:ext uri="{FF2B5EF4-FFF2-40B4-BE49-F238E27FC236}">
                <a16:creationId xmlns:a16="http://schemas.microsoft.com/office/drawing/2014/main" id="{1495847F-362D-4D61-A38C-6A82B96E853F}"/>
              </a:ext>
            </a:extLst>
          </p:cNvPr>
          <p:cNvCxnSpPr>
            <a:cxnSpLocks/>
          </p:cNvCxnSpPr>
          <p:nvPr userDrawn="1"/>
        </p:nvCxnSpPr>
        <p:spPr>
          <a:xfrm>
            <a:off x="0" y="12344400"/>
            <a:ext cx="24382413" cy="0"/>
          </a:xfrm>
          <a:prstGeom prst="line">
            <a:avLst/>
          </a:prstGeom>
          <a:ln w="25400" cap="rnd">
            <a:solidFill>
              <a:schemeClr val="bg2"/>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65ECF388-92B3-A47A-EFBA-54991112848A}"/>
              </a:ext>
            </a:extLst>
          </p:cNvPr>
          <p:cNvSpPr>
            <a:spLocks noGrp="1"/>
          </p:cNvSpPr>
          <p:nvPr>
            <p:ph type="dt" sz="half" idx="10"/>
          </p:nvPr>
        </p:nvSpPr>
        <p:spPr/>
        <p:txBody>
          <a:bodyPr/>
          <a:lstStyle/>
          <a:p>
            <a:fld id="{65FFC8DD-7E87-3E47-9F40-9222235C5D65}" type="datetimeFigureOut">
              <a:rPr lang="en-DK" smtClean="0"/>
              <a:pPr/>
              <a:t>10/05/2023</a:t>
            </a:fld>
            <a:endParaRPr lang="en-DK" dirty="0"/>
          </a:p>
        </p:txBody>
      </p:sp>
      <p:sp>
        <p:nvSpPr>
          <p:cNvPr id="8" name="Footer Placeholder 7">
            <a:extLst>
              <a:ext uri="{FF2B5EF4-FFF2-40B4-BE49-F238E27FC236}">
                <a16:creationId xmlns:a16="http://schemas.microsoft.com/office/drawing/2014/main" id="{141B3D82-BEF3-B0FF-EE57-B2A01FF6BED0}"/>
              </a:ext>
            </a:extLst>
          </p:cNvPr>
          <p:cNvSpPr>
            <a:spLocks noGrp="1"/>
          </p:cNvSpPr>
          <p:nvPr>
            <p:ph type="ftr" sz="quarter" idx="11"/>
          </p:nvPr>
        </p:nvSpPr>
        <p:spPr/>
        <p:txBody>
          <a:bodyPr/>
          <a:lstStyle/>
          <a:p>
            <a:endParaRPr lang="en-DK" dirty="0"/>
          </a:p>
        </p:txBody>
      </p:sp>
      <p:sp>
        <p:nvSpPr>
          <p:cNvPr id="9" name="Slide Number Placeholder 8">
            <a:extLst>
              <a:ext uri="{FF2B5EF4-FFF2-40B4-BE49-F238E27FC236}">
                <a16:creationId xmlns:a16="http://schemas.microsoft.com/office/drawing/2014/main" id="{C3B29B8E-4E72-3EE5-EB0D-3A669D31BD70}"/>
              </a:ext>
            </a:extLst>
          </p:cNvPr>
          <p:cNvSpPr>
            <a:spLocks noGrp="1"/>
          </p:cNvSpPr>
          <p:nvPr>
            <p:ph type="sldNum" sz="quarter" idx="12"/>
          </p:nvPr>
        </p:nvSpPr>
        <p:spPr/>
        <p:txBody>
          <a:bodyPr/>
          <a:lstStyle/>
          <a:p>
            <a:fld id="{476A1796-5593-5349-A609-9F4B7AECCDC2}" type="slidenum">
              <a:rPr lang="en-DK" smtClean="0"/>
              <a:pPr/>
              <a:t>‹#›</a:t>
            </a:fld>
            <a:endParaRPr lang="en-DK" dirty="0"/>
          </a:p>
        </p:txBody>
      </p:sp>
      <p:sp>
        <p:nvSpPr>
          <p:cNvPr id="6" name="Picture Placeholder 5">
            <a:extLst>
              <a:ext uri="{FF2B5EF4-FFF2-40B4-BE49-F238E27FC236}">
                <a16:creationId xmlns:a16="http://schemas.microsoft.com/office/drawing/2014/main" id="{D82FCB77-5C88-6CE9-DADC-465ED23FAB29}"/>
              </a:ext>
            </a:extLst>
          </p:cNvPr>
          <p:cNvSpPr>
            <a:spLocks noGrp="1"/>
          </p:cNvSpPr>
          <p:nvPr>
            <p:ph type="pic" sz="quarter" idx="13"/>
          </p:nvPr>
        </p:nvSpPr>
        <p:spPr>
          <a:xfrm>
            <a:off x="12190413" y="3257550"/>
            <a:ext cx="10082212" cy="8297863"/>
          </a:xfrm>
        </p:spPr>
        <p:txBody>
          <a:bodyPr/>
          <a:lstStyle/>
          <a:p>
            <a:r>
              <a:rPr lang="en-GB"/>
              <a:t>Click icon to add picture</a:t>
            </a:r>
            <a:endParaRPr lang="en-DK"/>
          </a:p>
        </p:txBody>
      </p:sp>
    </p:spTree>
    <p:custDataLst>
      <p:tags r:id="rId1"/>
    </p:custDataLst>
    <p:extLst>
      <p:ext uri="{BB962C8B-B14F-4D97-AF65-F5344CB8AC3E}">
        <p14:creationId xmlns:p14="http://schemas.microsoft.com/office/powerpoint/2010/main" val="15773015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6437" y="1074738"/>
            <a:ext cx="22969537" cy="1462087"/>
          </a:xfrm>
          <a:prstGeom prst="rect">
            <a:avLst/>
          </a:prstGeom>
        </p:spPr>
        <p:txBody>
          <a:bodyPr anchor="b"/>
          <a:lstStyle/>
          <a:p>
            <a:r>
              <a:rPr lang="en-GB"/>
              <a:t>Click to edit Master title style</a:t>
            </a:r>
            <a:endParaRPr lang="en-US" dirty="0"/>
          </a:p>
        </p:txBody>
      </p:sp>
      <p:sp>
        <p:nvSpPr>
          <p:cNvPr id="8" name="Date Placeholder 3">
            <a:extLst>
              <a:ext uri="{FF2B5EF4-FFF2-40B4-BE49-F238E27FC236}">
                <a16:creationId xmlns:a16="http://schemas.microsoft.com/office/drawing/2014/main" id="{6B1FF849-2E79-31DC-A9D0-A5E013553F8C}"/>
              </a:ext>
            </a:extLst>
          </p:cNvPr>
          <p:cNvSpPr>
            <a:spLocks noGrp="1"/>
          </p:cNvSpPr>
          <p:nvPr>
            <p:ph type="dt" sz="half" idx="10"/>
          </p:nvPr>
        </p:nvSpPr>
        <p:spPr>
          <a:xfrm>
            <a:off x="706438" y="12277726"/>
            <a:ext cx="5724525" cy="720724"/>
          </a:xfrm>
          <a:prstGeom prst="rect">
            <a:avLst/>
          </a:prstGeom>
        </p:spPr>
        <p:txBody>
          <a:bodyPr anchor="ctr"/>
          <a:lstStyle>
            <a:lvl1pPr>
              <a:lnSpc>
                <a:spcPct val="150000"/>
              </a:lnSpc>
              <a:defRPr b="0" i="0">
                <a:latin typeface="Rubik Medium" pitchFamily="2" charset="-79"/>
                <a:cs typeface="Rubik Medium" pitchFamily="2" charset="-79"/>
              </a:defRPr>
            </a:lvl1pPr>
          </a:lstStyle>
          <a:p>
            <a:fld id="{C764DE79-268F-4C1A-8933-263129D2AF90}" type="datetimeFigureOut">
              <a:rPr lang="en-US" smtClean="0"/>
              <a:pPr/>
              <a:t>5/10/23</a:t>
            </a:fld>
            <a:endParaRPr lang="en-US" dirty="0"/>
          </a:p>
        </p:txBody>
      </p:sp>
      <p:sp>
        <p:nvSpPr>
          <p:cNvPr id="9" name="Footer Placeholder 4">
            <a:extLst>
              <a:ext uri="{FF2B5EF4-FFF2-40B4-BE49-F238E27FC236}">
                <a16:creationId xmlns:a16="http://schemas.microsoft.com/office/drawing/2014/main" id="{6042B5BB-8761-583B-C9E9-0684AA7592D3}"/>
              </a:ext>
            </a:extLst>
          </p:cNvPr>
          <p:cNvSpPr>
            <a:spLocks noGrp="1"/>
          </p:cNvSpPr>
          <p:nvPr>
            <p:ph type="ftr" sz="quarter" idx="11"/>
          </p:nvPr>
        </p:nvSpPr>
        <p:spPr>
          <a:xfrm>
            <a:off x="7142400" y="12283937"/>
            <a:ext cx="5761037" cy="720725"/>
          </a:xfrm>
          <a:prstGeom prst="rect">
            <a:avLst/>
          </a:prstGeom>
        </p:spPr>
        <p:txBody>
          <a:bodyPr/>
          <a:lstStyle/>
          <a:p>
            <a:endParaRPr lang="en-GB" dirty="0"/>
          </a:p>
        </p:txBody>
      </p:sp>
      <p:sp>
        <p:nvSpPr>
          <p:cNvPr id="10" name="Slide Number Placeholder 5">
            <a:extLst>
              <a:ext uri="{FF2B5EF4-FFF2-40B4-BE49-F238E27FC236}">
                <a16:creationId xmlns:a16="http://schemas.microsoft.com/office/drawing/2014/main" id="{BE79F567-DAFF-C167-4622-FCF2279989B3}"/>
              </a:ext>
            </a:extLst>
          </p:cNvPr>
          <p:cNvSpPr>
            <a:spLocks noGrp="1"/>
          </p:cNvSpPr>
          <p:nvPr>
            <p:ph type="sldNum" sz="quarter" idx="12"/>
          </p:nvPr>
        </p:nvSpPr>
        <p:spPr>
          <a:xfrm>
            <a:off x="13626000" y="12290148"/>
            <a:ext cx="5759451" cy="720725"/>
          </a:xfrm>
          <a:prstGeom prst="rect">
            <a:avLst/>
          </a:prstGeom>
        </p:spPr>
        <p:txBody>
          <a:bodyPr anchor="ctr"/>
          <a:lstStyle>
            <a:lvl1pPr>
              <a:lnSpc>
                <a:spcPct val="150000"/>
              </a:lnSpc>
              <a:defRPr b="0" i="0">
                <a:latin typeface="Rubik Medium" pitchFamily="2" charset="-79"/>
                <a:cs typeface="Rubik Medium" pitchFamily="2" charset="-79"/>
              </a:defRPr>
            </a:lvl1pPr>
          </a:lstStyle>
          <a:p>
            <a:fld id="{48F63A3B-78C7-47BE-AE5E-E10140E04643}" type="slidenum">
              <a:rPr lang="en-US" smtClean="0"/>
              <a:pPr/>
              <a:t>‹#›</a:t>
            </a:fld>
            <a:endParaRPr lang="en-US" dirty="0"/>
          </a:p>
        </p:txBody>
      </p:sp>
      <p:sp>
        <p:nvSpPr>
          <p:cNvPr id="4" name="Content Placeholder 3">
            <a:extLst>
              <a:ext uri="{FF2B5EF4-FFF2-40B4-BE49-F238E27FC236}">
                <a16:creationId xmlns:a16="http://schemas.microsoft.com/office/drawing/2014/main" id="{6F0D8CEF-47A6-AC8D-D9C4-85E4695FF040}"/>
              </a:ext>
            </a:extLst>
          </p:cNvPr>
          <p:cNvSpPr>
            <a:spLocks noGrp="1"/>
          </p:cNvSpPr>
          <p:nvPr>
            <p:ph sz="quarter" idx="13"/>
          </p:nvPr>
        </p:nvSpPr>
        <p:spPr>
          <a:xfrm>
            <a:off x="3514725" y="3257550"/>
            <a:ext cx="17318038" cy="82978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extLst>
      <p:ext uri="{BB962C8B-B14F-4D97-AF65-F5344CB8AC3E}">
        <p14:creationId xmlns:p14="http://schemas.microsoft.com/office/powerpoint/2010/main" val="37136552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D6A9-5051-4C55-A319-6AACE0AEF28A}"/>
              </a:ext>
            </a:extLst>
          </p:cNvPr>
          <p:cNvSpPr>
            <a:spLocks noGrp="1"/>
          </p:cNvSpPr>
          <p:nvPr>
            <p:ph type="title"/>
          </p:nvPr>
        </p:nvSpPr>
        <p:spPr>
          <a:xfrm>
            <a:off x="706437" y="1074738"/>
            <a:ext cx="22969537" cy="1462085"/>
          </a:xfrm>
          <a:prstGeom prst="rect">
            <a:avLst/>
          </a:prstGeom>
        </p:spPr>
        <p:txBody>
          <a:bodyPr/>
          <a:lstStyle/>
          <a:p>
            <a:r>
              <a:rPr lang="en-GB"/>
              <a:t>Click to edit Master title style</a:t>
            </a:r>
            <a:endParaRPr lang="en-GB" dirty="0"/>
          </a:p>
        </p:txBody>
      </p:sp>
      <p:sp>
        <p:nvSpPr>
          <p:cNvPr id="3" name="Footer Placeholder 4">
            <a:extLst>
              <a:ext uri="{FF2B5EF4-FFF2-40B4-BE49-F238E27FC236}">
                <a16:creationId xmlns:a16="http://schemas.microsoft.com/office/drawing/2014/main" id="{9F9BE2F5-74FC-722B-C059-0EFDDCDA8109}"/>
              </a:ext>
            </a:extLst>
          </p:cNvPr>
          <p:cNvSpPr>
            <a:spLocks noGrp="1"/>
          </p:cNvSpPr>
          <p:nvPr>
            <p:ph type="ftr" sz="quarter" idx="11"/>
          </p:nvPr>
        </p:nvSpPr>
        <p:spPr>
          <a:xfrm>
            <a:off x="706438" y="12283062"/>
            <a:ext cx="20126325" cy="716400"/>
          </a:xfrm>
          <a:prstGeom prst="rect">
            <a:avLst/>
          </a:prstGeom>
        </p:spPr>
        <p:txBody>
          <a:bodyPr/>
          <a:lstStyle/>
          <a:p>
            <a:endParaRPr lang="en-GB" dirty="0"/>
          </a:p>
        </p:txBody>
      </p:sp>
      <p:sp>
        <p:nvSpPr>
          <p:cNvPr id="9" name="Picture Placeholder 6">
            <a:extLst>
              <a:ext uri="{FF2B5EF4-FFF2-40B4-BE49-F238E27FC236}">
                <a16:creationId xmlns:a16="http://schemas.microsoft.com/office/drawing/2014/main" id="{12D1480F-73E2-8A98-8772-80232EF43E0C}"/>
              </a:ext>
            </a:extLst>
          </p:cNvPr>
          <p:cNvSpPr>
            <a:spLocks noGrp="1"/>
          </p:cNvSpPr>
          <p:nvPr>
            <p:ph type="pic" sz="quarter" idx="13" hasCustomPrompt="1"/>
          </p:nvPr>
        </p:nvSpPr>
        <p:spPr>
          <a:xfrm>
            <a:off x="706438"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10" name="Straight Connector 9">
            <a:extLst>
              <a:ext uri="{FF2B5EF4-FFF2-40B4-BE49-F238E27FC236}">
                <a16:creationId xmlns:a16="http://schemas.microsoft.com/office/drawing/2014/main" id="{1D89419D-758F-414D-B4CF-679E735F9A19}"/>
              </a:ext>
            </a:extLst>
          </p:cNvPr>
          <p:cNvCxnSpPr>
            <a:cxnSpLocks/>
          </p:cNvCxnSpPr>
          <p:nvPr userDrawn="1"/>
        </p:nvCxnSpPr>
        <p:spPr>
          <a:xfrm>
            <a:off x="687388"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0" name="Picture Placeholder 6">
            <a:extLst>
              <a:ext uri="{FF2B5EF4-FFF2-40B4-BE49-F238E27FC236}">
                <a16:creationId xmlns:a16="http://schemas.microsoft.com/office/drawing/2014/main" id="{BBDA6F2B-5039-46EC-92F8-B09302BDBF71}"/>
              </a:ext>
            </a:extLst>
          </p:cNvPr>
          <p:cNvSpPr>
            <a:spLocks noGrp="1"/>
          </p:cNvSpPr>
          <p:nvPr>
            <p:ph type="pic" sz="quarter" idx="18" hasCustomPrompt="1"/>
          </p:nvPr>
        </p:nvSpPr>
        <p:spPr>
          <a:xfrm>
            <a:off x="8538000"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1" name="Straight Connector 30">
            <a:extLst>
              <a:ext uri="{FF2B5EF4-FFF2-40B4-BE49-F238E27FC236}">
                <a16:creationId xmlns:a16="http://schemas.microsoft.com/office/drawing/2014/main" id="{DCF7E229-89D8-B311-01B5-71B85323689E}"/>
              </a:ext>
            </a:extLst>
          </p:cNvPr>
          <p:cNvCxnSpPr>
            <a:cxnSpLocks/>
          </p:cNvCxnSpPr>
          <p:nvPr userDrawn="1"/>
        </p:nvCxnSpPr>
        <p:spPr>
          <a:xfrm>
            <a:off x="8518950"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33" name="Picture Placeholder 6">
            <a:extLst>
              <a:ext uri="{FF2B5EF4-FFF2-40B4-BE49-F238E27FC236}">
                <a16:creationId xmlns:a16="http://schemas.microsoft.com/office/drawing/2014/main" id="{8BE96AD9-27EB-4E16-59A5-AE89FBEF8682}"/>
              </a:ext>
            </a:extLst>
          </p:cNvPr>
          <p:cNvSpPr>
            <a:spLocks noGrp="1"/>
          </p:cNvSpPr>
          <p:nvPr>
            <p:ph type="pic" sz="quarter" idx="20" hasCustomPrompt="1"/>
          </p:nvPr>
        </p:nvSpPr>
        <p:spPr>
          <a:xfrm>
            <a:off x="16350512" y="3263899"/>
            <a:ext cx="7308000" cy="3420000"/>
          </a:xfrm>
          <a:prstGeom prst="rect">
            <a:avLst/>
          </a:prstGeom>
        </p:spPr>
        <p:txBody>
          <a:bodyPr lIns="72000" tIns="36000" rIns="72000" bIns="540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32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cxnSp>
        <p:nvCxnSpPr>
          <p:cNvPr id="34" name="Straight Connector 33">
            <a:extLst>
              <a:ext uri="{FF2B5EF4-FFF2-40B4-BE49-F238E27FC236}">
                <a16:creationId xmlns:a16="http://schemas.microsoft.com/office/drawing/2014/main" id="{BAFAE3EC-E8C9-BD37-22D6-3FE962D08E11}"/>
              </a:ext>
            </a:extLst>
          </p:cNvPr>
          <p:cNvCxnSpPr>
            <a:cxnSpLocks/>
          </p:cNvCxnSpPr>
          <p:nvPr userDrawn="1"/>
        </p:nvCxnSpPr>
        <p:spPr>
          <a:xfrm>
            <a:off x="16331462" y="7045200"/>
            <a:ext cx="7308000" cy="0"/>
          </a:xfrm>
          <a:prstGeom prst="line">
            <a:avLst/>
          </a:prstGeom>
          <a:ln w="25400" cap="rnd">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905A5B-6E10-C0A8-7993-ACEEA4C853EF}"/>
              </a:ext>
            </a:extLst>
          </p:cNvPr>
          <p:cNvSpPr>
            <a:spLocks noGrp="1"/>
          </p:cNvSpPr>
          <p:nvPr>
            <p:ph type="body" sz="quarter" idx="22"/>
          </p:nvPr>
        </p:nvSpPr>
        <p:spPr>
          <a:xfrm>
            <a:off x="706438" y="7397750"/>
            <a:ext cx="7308000" cy="4157663"/>
          </a:xfrm>
        </p:spPr>
        <p:txBody>
          <a:bodyPr>
            <a:normAutofit/>
          </a:bodyPr>
          <a:lstStyle>
            <a:lvl1pPr>
              <a:lnSpc>
                <a:spcPct val="150000"/>
              </a:lnSpc>
              <a:defRPr sz="2400"/>
            </a:lvl1pPr>
            <a:lvl2pPr>
              <a:lnSpc>
                <a:spcPct val="150000"/>
              </a:lnSpc>
              <a:defRPr sz="2400"/>
            </a:lvl2pPr>
            <a:lvl3pPr>
              <a:lnSpc>
                <a:spcPct val="150000"/>
              </a:lnSpc>
              <a:defRPr sz="2400"/>
            </a:lvl3pPr>
            <a:lvl4pPr>
              <a:lnSpc>
                <a:spcPct val="150000"/>
              </a:lnSpc>
              <a:defRPr sz="2400"/>
            </a:lvl4pPr>
            <a:lvl5pPr>
              <a:lnSpc>
                <a:spcPct val="150000"/>
              </a:lnSpc>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6" name="Text Placeholder 4">
            <a:extLst>
              <a:ext uri="{FF2B5EF4-FFF2-40B4-BE49-F238E27FC236}">
                <a16:creationId xmlns:a16="http://schemas.microsoft.com/office/drawing/2014/main" id="{E814D335-FE50-BD73-453D-CBB9D2488AA1}"/>
              </a:ext>
            </a:extLst>
          </p:cNvPr>
          <p:cNvSpPr>
            <a:spLocks noGrp="1"/>
          </p:cNvSpPr>
          <p:nvPr>
            <p:ph type="body" sz="quarter" idx="23"/>
          </p:nvPr>
        </p:nvSpPr>
        <p:spPr>
          <a:xfrm>
            <a:off x="8538000" y="7411548"/>
            <a:ext cx="7308000"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7" name="Text Placeholder 4">
            <a:extLst>
              <a:ext uri="{FF2B5EF4-FFF2-40B4-BE49-F238E27FC236}">
                <a16:creationId xmlns:a16="http://schemas.microsoft.com/office/drawing/2014/main" id="{B1028102-8217-53B4-A6DC-3EAFAE6D118F}"/>
              </a:ext>
            </a:extLst>
          </p:cNvPr>
          <p:cNvSpPr>
            <a:spLocks noGrp="1"/>
          </p:cNvSpPr>
          <p:nvPr>
            <p:ph type="body" sz="quarter" idx="24"/>
          </p:nvPr>
        </p:nvSpPr>
        <p:spPr>
          <a:xfrm>
            <a:off x="16350512" y="7411548"/>
            <a:ext cx="7312763" cy="4157663"/>
          </a:xfrm>
        </p:spPr>
        <p:txBody>
          <a:bodyPr>
            <a:normAutofit/>
          </a:bodyPr>
          <a:lstStyle>
            <a:lvl1pPr>
              <a:defRPr sz="2400"/>
            </a:lvl1pPr>
            <a:lvl2pPr>
              <a:defRPr sz="2400"/>
            </a:lvl2pPr>
            <a:lvl3pPr>
              <a:defRPr sz="2400"/>
            </a:lvl3pPr>
            <a:lvl4pPr>
              <a:defRPr sz="2400"/>
            </a:lvl4pPr>
            <a:lvl5pP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163880787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ssion - vis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6DA249-6B49-4AFB-88FC-DF2A8E6FCCBE}"/>
              </a:ext>
            </a:extLst>
          </p:cNvPr>
          <p:cNvSpPr>
            <a:spLocks noGrp="1"/>
          </p:cNvSpPr>
          <p:nvPr>
            <p:ph type="pic" sz="quarter" idx="13" hasCustomPrompt="1"/>
          </p:nvPr>
        </p:nvSpPr>
        <p:spPr>
          <a:xfrm>
            <a:off x="7870825" y="-46"/>
            <a:ext cx="8642349" cy="13716045"/>
          </a:xfrm>
          <a:prstGeom prst="rect">
            <a:avLst/>
          </a:prstGeom>
          <a:noFill/>
        </p:spPr>
        <p:txBody>
          <a:bodyPr vert="horz" lIns="72000" tIns="72000" rIns="72000" bIns="1188000" rtlCol="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lang="en-GB" sz="3600">
                <a:solidFill>
                  <a:schemeClr val="accent5"/>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18" name="Content Placeholder 69">
            <a:extLst>
              <a:ext uri="{FF2B5EF4-FFF2-40B4-BE49-F238E27FC236}">
                <a16:creationId xmlns:a16="http://schemas.microsoft.com/office/drawing/2014/main" id="{33849875-416E-8F67-8BF6-2E48FFAF101E}"/>
              </a:ext>
            </a:extLst>
          </p:cNvPr>
          <p:cNvSpPr>
            <a:spLocks noGrp="1"/>
          </p:cNvSpPr>
          <p:nvPr>
            <p:ph sz="quarter" idx="18" hasCustomPrompt="1"/>
          </p:nvPr>
        </p:nvSpPr>
        <p:spPr>
          <a:xfrm rot="5400000">
            <a:off x="2096426" y="6646088"/>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19" name="Content Placeholder 69">
            <a:extLst>
              <a:ext uri="{FF2B5EF4-FFF2-40B4-BE49-F238E27FC236}">
                <a16:creationId xmlns:a16="http://schemas.microsoft.com/office/drawing/2014/main" id="{6C042FBC-0348-47EE-14BD-32932C4E88DE}"/>
              </a:ext>
            </a:extLst>
          </p:cNvPr>
          <p:cNvSpPr>
            <a:spLocks noGrp="1"/>
          </p:cNvSpPr>
          <p:nvPr>
            <p:ph sz="quarter" idx="19" hasCustomPrompt="1"/>
          </p:nvPr>
        </p:nvSpPr>
        <p:spPr>
          <a:xfrm rot="5400000">
            <a:off x="22195987" y="6649535"/>
            <a:ext cx="90000" cy="1429200"/>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sp>
        <p:nvSpPr>
          <p:cNvPr id="3" name="Footer Placeholder 2">
            <a:extLst>
              <a:ext uri="{FF2B5EF4-FFF2-40B4-BE49-F238E27FC236}">
                <a16:creationId xmlns:a16="http://schemas.microsoft.com/office/drawing/2014/main" id="{171EBF8A-B74C-B26D-96A1-CE2099379D25}"/>
              </a:ext>
            </a:extLst>
          </p:cNvPr>
          <p:cNvSpPr>
            <a:spLocks noGrp="1"/>
          </p:cNvSpPr>
          <p:nvPr>
            <p:ph type="ftr" sz="quarter" idx="21"/>
          </p:nvPr>
        </p:nvSpPr>
        <p:spPr>
          <a:xfrm>
            <a:off x="706438" y="12278450"/>
            <a:ext cx="17245012" cy="720000"/>
          </a:xfrm>
        </p:spPr>
        <p:txBody>
          <a:bodyPr/>
          <a:lstStyle/>
          <a:p>
            <a:endParaRPr lang="en-DK" dirty="0"/>
          </a:p>
        </p:txBody>
      </p:sp>
      <p:sp>
        <p:nvSpPr>
          <p:cNvPr id="7" name="Text Placeholder 5">
            <a:extLst>
              <a:ext uri="{FF2B5EF4-FFF2-40B4-BE49-F238E27FC236}">
                <a16:creationId xmlns:a16="http://schemas.microsoft.com/office/drawing/2014/main" id="{81A40B3C-8CFD-FF1A-E33E-3D46DC01833A}"/>
              </a:ext>
            </a:extLst>
          </p:cNvPr>
          <p:cNvSpPr>
            <a:spLocks noGrp="1"/>
          </p:cNvSpPr>
          <p:nvPr>
            <p:ph type="body" sz="quarter" idx="22" hasCustomPrompt="1"/>
          </p:nvPr>
        </p:nvSpPr>
        <p:spPr>
          <a:xfrm>
            <a:off x="17232313" y="2536825"/>
            <a:ext cx="5722937" cy="4148138"/>
          </a:xfrm>
        </p:spPr>
        <p:txBody>
          <a:bodyPr lIns="180000" tIns="180000" rIns="684000" bIns="180000" anchor="b">
            <a:normAutofit/>
          </a:bodyPr>
          <a:lstStyle>
            <a:lvl1pPr algn="r">
              <a:lnSpc>
                <a:spcPct val="100000"/>
              </a:lnSpc>
              <a:defRPr sz="5400" b="1" i="0">
                <a:solidFill>
                  <a:schemeClr val="accent1"/>
                </a:solidFill>
                <a:latin typeface="+mj-lt"/>
              </a:defRPr>
            </a:lvl1pPr>
          </a:lstStyle>
          <a:p>
            <a:pPr lvl="0"/>
            <a:r>
              <a:rPr lang="en-GB" dirty="0"/>
              <a:t>Click to edit text</a:t>
            </a:r>
          </a:p>
        </p:txBody>
      </p:sp>
      <p:sp>
        <p:nvSpPr>
          <p:cNvPr id="8" name="Text Placeholder 5">
            <a:extLst>
              <a:ext uri="{FF2B5EF4-FFF2-40B4-BE49-F238E27FC236}">
                <a16:creationId xmlns:a16="http://schemas.microsoft.com/office/drawing/2014/main" id="{56761C1C-663F-7081-6C8D-0D7746BA8C94}"/>
              </a:ext>
            </a:extLst>
          </p:cNvPr>
          <p:cNvSpPr>
            <a:spLocks noGrp="1"/>
          </p:cNvSpPr>
          <p:nvPr>
            <p:ph type="body" sz="quarter" idx="23" hasCustomPrompt="1"/>
          </p:nvPr>
        </p:nvSpPr>
        <p:spPr>
          <a:xfrm>
            <a:off x="1426826" y="2536825"/>
            <a:ext cx="5722937" cy="4148138"/>
          </a:xfrm>
        </p:spPr>
        <p:txBody>
          <a:bodyPr lIns="684000" tIns="180000" rIns="180000" bIns="180000" anchor="b">
            <a:normAutofit/>
          </a:bodyPr>
          <a:lstStyle>
            <a:lvl1pPr algn="l">
              <a:lnSpc>
                <a:spcPct val="100000"/>
              </a:lnSpc>
              <a:defRPr sz="5400" b="1" i="0">
                <a:solidFill>
                  <a:schemeClr val="accent1"/>
                </a:solidFill>
                <a:latin typeface="+mj-lt"/>
              </a:defRPr>
            </a:lvl1pPr>
          </a:lstStyle>
          <a:p>
            <a:pPr lvl="0"/>
            <a:r>
              <a:rPr lang="en-GB" dirty="0"/>
              <a:t>Click to edit text</a:t>
            </a:r>
          </a:p>
        </p:txBody>
      </p:sp>
      <p:sp>
        <p:nvSpPr>
          <p:cNvPr id="4" name="Text Placeholder 3">
            <a:extLst>
              <a:ext uri="{FF2B5EF4-FFF2-40B4-BE49-F238E27FC236}">
                <a16:creationId xmlns:a16="http://schemas.microsoft.com/office/drawing/2014/main" id="{F6728A1B-D1C8-8B20-5976-E8D61CC4D839}"/>
              </a:ext>
            </a:extLst>
          </p:cNvPr>
          <p:cNvSpPr>
            <a:spLocks noGrp="1"/>
          </p:cNvSpPr>
          <p:nvPr>
            <p:ph type="body" sz="quarter" idx="24"/>
          </p:nvPr>
        </p:nvSpPr>
        <p:spPr>
          <a:xfrm>
            <a:off x="1426826" y="7839075"/>
            <a:ext cx="5722938" cy="3716338"/>
          </a:xfrm>
        </p:spPr>
        <p:txBody>
          <a:bodyPr lIns="684000">
            <a:normAutofit/>
          </a:bodyPr>
          <a:lstStyle>
            <a:lvl1pPr marL="0" indent="0">
              <a:buFont typeface="Arial" panose="020B0604020202020204" pitchFamily="34" charset="0"/>
              <a:buNone/>
              <a:defRPr sz="2000">
                <a:latin typeface="+mn-lt"/>
              </a:defRPr>
            </a:lvl1pPr>
            <a:lvl2pPr marL="0" indent="0">
              <a:buNone/>
              <a:defRPr sz="2000">
                <a:latin typeface="+mn-lt"/>
              </a:defRPr>
            </a:lvl2pPr>
            <a:lvl3pPr marL="0" indent="0">
              <a:buNone/>
              <a:defRPr sz="2000">
                <a:latin typeface="+mn-lt"/>
              </a:defRPr>
            </a:lvl3pPr>
            <a:lvl4pPr marL="0" indent="0">
              <a:buNone/>
              <a:defRPr sz="2000">
                <a:latin typeface="+mn-lt"/>
              </a:defRPr>
            </a:lvl4pPr>
            <a:lvl5pPr marL="0" indent="0">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
        <p:nvSpPr>
          <p:cNvPr id="5" name="Text Placeholder 3">
            <a:extLst>
              <a:ext uri="{FF2B5EF4-FFF2-40B4-BE49-F238E27FC236}">
                <a16:creationId xmlns:a16="http://schemas.microsoft.com/office/drawing/2014/main" id="{51ADD1C0-9A80-E55C-04DA-14A220F1B4E7}"/>
              </a:ext>
            </a:extLst>
          </p:cNvPr>
          <p:cNvSpPr>
            <a:spLocks noGrp="1"/>
          </p:cNvSpPr>
          <p:nvPr>
            <p:ph type="body" sz="quarter" idx="25"/>
          </p:nvPr>
        </p:nvSpPr>
        <p:spPr>
          <a:xfrm>
            <a:off x="17232312" y="7839075"/>
            <a:ext cx="5722938" cy="3716338"/>
          </a:xfrm>
        </p:spPr>
        <p:txBody>
          <a:bodyPr rIns="684000">
            <a:normAutofit/>
          </a:bodyPr>
          <a:lstStyle>
            <a:lvl1pPr marL="0" indent="0" algn="r">
              <a:buFont typeface="Arial" panose="020B0604020202020204" pitchFamily="34" charset="0"/>
              <a:buNone/>
              <a:defRPr sz="2000">
                <a:latin typeface="+mn-lt"/>
              </a:defRPr>
            </a:lvl1pPr>
            <a:lvl2pPr marL="0" indent="0" algn="r">
              <a:buNone/>
              <a:defRPr sz="2000">
                <a:latin typeface="+mn-lt"/>
              </a:defRPr>
            </a:lvl2pPr>
            <a:lvl3pPr marL="0" indent="0" algn="r">
              <a:buNone/>
              <a:defRPr sz="2000">
                <a:latin typeface="+mn-lt"/>
              </a:defRPr>
            </a:lvl3pPr>
            <a:lvl4pPr marL="0" indent="0" algn="r">
              <a:buNone/>
              <a:defRPr sz="2000">
                <a:latin typeface="+mn-lt"/>
              </a:defRPr>
            </a:lvl4pPr>
            <a:lvl5pPr marL="0" indent="0" algn="r">
              <a:buNone/>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dirty="0"/>
          </a:p>
        </p:txBody>
      </p:sp>
    </p:spTree>
    <p:custDataLst>
      <p:tags r:id="rId1"/>
    </p:custDataLst>
    <p:extLst>
      <p:ext uri="{BB962C8B-B14F-4D97-AF65-F5344CB8AC3E}">
        <p14:creationId xmlns:p14="http://schemas.microsoft.com/office/powerpoint/2010/main" val="33366073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accent1">
            <a:alpha val="10000"/>
          </a:schemeClr>
        </a:solidFill>
        <a:effectLst/>
      </p:bgPr>
    </p:bg>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408A206C-BFA3-3413-F6EF-BAB5E74D8C72}"/>
              </a:ext>
            </a:extLst>
          </p:cNvPr>
          <p:cNvSpPr>
            <a:spLocks noGrp="1"/>
          </p:cNvSpPr>
          <p:nvPr>
            <p:ph type="body" sz="quarter" idx="14" hasCustomPrompt="1"/>
          </p:nvPr>
        </p:nvSpPr>
        <p:spPr>
          <a:xfrm>
            <a:off x="2108993" y="7397750"/>
            <a:ext cx="8641557" cy="2089150"/>
          </a:xfrm>
        </p:spPr>
        <p:txBody>
          <a:bodyPr>
            <a:normAutofit/>
          </a:bodyPr>
          <a:lstStyle>
            <a:lvl1pPr marL="0" indent="0" algn="l">
              <a:lnSpc>
                <a:spcPct val="150000"/>
              </a:lnSpc>
              <a:buNone/>
              <a:defRPr sz="2400" b="0" i="0">
                <a:solidFill>
                  <a:schemeClr val="accent1"/>
                </a:solidFill>
                <a:latin typeface="+mn-lt"/>
                <a:ea typeface="Roboto" panose="02000000000000000000" pitchFamily="2" charset="0"/>
                <a:cs typeface="Rubik Medium" pitchFamily="2" charset="-79"/>
              </a:defRPr>
            </a:lvl1pPr>
            <a:lvl2pPr marL="914354" indent="0">
              <a:buNone/>
              <a:defRPr>
                <a:solidFill>
                  <a:schemeClr val="bg1"/>
                </a:solidFill>
              </a:defRPr>
            </a:lvl2pPr>
            <a:lvl3pPr marL="1828709" indent="0">
              <a:buNone/>
              <a:defRPr>
                <a:solidFill>
                  <a:schemeClr val="bg1"/>
                </a:solidFill>
              </a:defRPr>
            </a:lvl3pPr>
            <a:lvl4pPr marL="2743063" indent="0">
              <a:buNone/>
              <a:defRPr>
                <a:solidFill>
                  <a:schemeClr val="bg1"/>
                </a:solidFill>
              </a:defRPr>
            </a:lvl4pPr>
            <a:lvl5pPr marL="3657417" indent="0">
              <a:buNone/>
              <a:defRPr>
                <a:solidFill>
                  <a:schemeClr val="bg1"/>
                </a:solidFill>
              </a:defRPr>
            </a:lvl5pPr>
          </a:lstStyle>
          <a:p>
            <a:pPr lvl="0"/>
            <a:r>
              <a:rPr lang="en-US" dirty="0"/>
              <a:t>Name | </a:t>
            </a:r>
            <a:r>
              <a:rPr lang="en-US" dirty="0" err="1"/>
              <a:t>email@gbif.org</a:t>
            </a:r>
            <a:endParaRPr lang="en-GB" dirty="0"/>
          </a:p>
        </p:txBody>
      </p:sp>
      <p:pic>
        <p:nvPicPr>
          <p:cNvPr id="8" name="Picture 7" descr="A picture containing text, ceramic ware, porcelain&#10;&#10;Description automatically generated">
            <a:extLst>
              <a:ext uri="{FF2B5EF4-FFF2-40B4-BE49-F238E27FC236}">
                <a16:creationId xmlns:a16="http://schemas.microsoft.com/office/drawing/2014/main" id="{5B02E754-B72A-0204-7B46-9A4771D1C4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66687" y="2640817"/>
            <a:ext cx="7772400" cy="8434366"/>
          </a:xfrm>
          <a:prstGeom prst="rect">
            <a:avLst/>
          </a:prstGeom>
        </p:spPr>
      </p:pic>
      <p:sp>
        <p:nvSpPr>
          <p:cNvPr id="4" name="Date Placeholder 3">
            <a:extLst>
              <a:ext uri="{FF2B5EF4-FFF2-40B4-BE49-F238E27FC236}">
                <a16:creationId xmlns:a16="http://schemas.microsoft.com/office/drawing/2014/main" id="{A89024B9-5F3D-4457-17E7-80F8D7650D5D}"/>
              </a:ext>
            </a:extLst>
          </p:cNvPr>
          <p:cNvSpPr>
            <a:spLocks noGrp="1"/>
          </p:cNvSpPr>
          <p:nvPr>
            <p:ph type="dt" sz="half" idx="15"/>
          </p:nvPr>
        </p:nvSpPr>
        <p:spPr/>
        <p:txBody>
          <a:bodyPr/>
          <a:lstStyle/>
          <a:p>
            <a:fld id="{65FFC8DD-7E87-3E47-9F40-9222235C5D65}" type="datetimeFigureOut">
              <a:rPr lang="en-DK" smtClean="0"/>
              <a:pPr/>
              <a:t>10/05/2023</a:t>
            </a:fld>
            <a:endParaRPr lang="en-DK" dirty="0"/>
          </a:p>
        </p:txBody>
      </p:sp>
      <p:sp>
        <p:nvSpPr>
          <p:cNvPr id="6" name="Footer Placeholder 5">
            <a:extLst>
              <a:ext uri="{FF2B5EF4-FFF2-40B4-BE49-F238E27FC236}">
                <a16:creationId xmlns:a16="http://schemas.microsoft.com/office/drawing/2014/main" id="{8A36C25C-2F78-1590-B750-CCFDEF0BB461}"/>
              </a:ext>
            </a:extLst>
          </p:cNvPr>
          <p:cNvSpPr>
            <a:spLocks noGrp="1"/>
          </p:cNvSpPr>
          <p:nvPr>
            <p:ph type="ftr" sz="quarter" idx="16"/>
          </p:nvPr>
        </p:nvSpPr>
        <p:spPr/>
        <p:txBody>
          <a:bodyPr/>
          <a:lstStyle/>
          <a:p>
            <a:endParaRPr lang="en-DK" dirty="0"/>
          </a:p>
        </p:txBody>
      </p:sp>
      <p:sp>
        <p:nvSpPr>
          <p:cNvPr id="9" name="Slide Number Placeholder 8">
            <a:extLst>
              <a:ext uri="{FF2B5EF4-FFF2-40B4-BE49-F238E27FC236}">
                <a16:creationId xmlns:a16="http://schemas.microsoft.com/office/drawing/2014/main" id="{BFCB83FF-2ADA-53D1-C05D-05B2ACC3DECF}"/>
              </a:ext>
            </a:extLst>
          </p:cNvPr>
          <p:cNvSpPr>
            <a:spLocks noGrp="1"/>
          </p:cNvSpPr>
          <p:nvPr>
            <p:ph type="sldNum" sz="quarter" idx="17"/>
          </p:nvPr>
        </p:nvSpPr>
        <p:spPr/>
        <p:txBody>
          <a:bodyPr/>
          <a:lstStyle/>
          <a:p>
            <a:fld id="{476A1796-5593-5349-A609-9F4B7AECCDC2}" type="slidenum">
              <a:rPr lang="en-DK" smtClean="0"/>
              <a:pPr/>
              <a:t>‹#›</a:t>
            </a:fld>
            <a:endParaRPr lang="en-DK" dirty="0"/>
          </a:p>
        </p:txBody>
      </p:sp>
      <p:sp>
        <p:nvSpPr>
          <p:cNvPr id="10" name="Text Placeholder 9">
            <a:extLst>
              <a:ext uri="{FF2B5EF4-FFF2-40B4-BE49-F238E27FC236}">
                <a16:creationId xmlns:a16="http://schemas.microsoft.com/office/drawing/2014/main" id="{D54CE6BF-C925-5971-8A10-47251A6A9989}"/>
              </a:ext>
            </a:extLst>
          </p:cNvPr>
          <p:cNvSpPr>
            <a:spLocks noGrp="1"/>
          </p:cNvSpPr>
          <p:nvPr>
            <p:ph type="body" sz="quarter" idx="18" hasCustomPrompt="1"/>
          </p:nvPr>
        </p:nvSpPr>
        <p:spPr>
          <a:xfrm>
            <a:off x="2109788" y="5327650"/>
            <a:ext cx="8640762" cy="2070100"/>
          </a:xfrm>
        </p:spPr>
        <p:txBody>
          <a:bodyPr anchor="b">
            <a:normAutofit/>
          </a:bodyPr>
          <a:lstStyle>
            <a:lvl1pPr>
              <a:lnSpc>
                <a:spcPct val="90000"/>
              </a:lnSpc>
              <a:defRPr sz="4800" b="1" i="0">
                <a:solidFill>
                  <a:schemeClr val="accent1"/>
                </a:solidFill>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here to add text for your presentation title</a:t>
            </a:r>
            <a:endParaRPr lang="en-DK" dirty="0"/>
          </a:p>
        </p:txBody>
      </p:sp>
      <p:pic>
        <p:nvPicPr>
          <p:cNvPr id="11" name="Picture 10" descr="Text, logo&#10;&#10;Description automatically generated">
            <a:extLst>
              <a:ext uri="{FF2B5EF4-FFF2-40B4-BE49-F238E27FC236}">
                <a16:creationId xmlns:a16="http://schemas.microsoft.com/office/drawing/2014/main" id="{8E1A8DD7-566C-720E-F3D7-96F62477D0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371" y="817558"/>
            <a:ext cx="5741592" cy="2009557"/>
          </a:xfrm>
          <a:prstGeom prst="rect">
            <a:avLst/>
          </a:prstGeom>
        </p:spPr>
      </p:pic>
    </p:spTree>
    <p:custDataLst>
      <p:tags r:id="rId1"/>
    </p:custDataLst>
    <p:extLst>
      <p:ext uri="{BB962C8B-B14F-4D97-AF65-F5344CB8AC3E}">
        <p14:creationId xmlns:p14="http://schemas.microsoft.com/office/powerpoint/2010/main" val="42886611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9E4D631C-F528-4017-A823-9E589D63CF5E}"/>
              </a:ext>
            </a:extLst>
          </p:cNvPr>
          <p:cNvPicPr>
            <a:picLocks noChangeAspect="1"/>
          </p:cNvPicPr>
          <p:nvPr userDrawn="1"/>
        </p:nvPicPr>
        <p:blipFill rotWithShape="1">
          <a:blip r:embed="rId3">
            <a:alphaModFix amt="60000"/>
          </a:blip>
          <a:srcRect l="11720" r="4004" b="724"/>
          <a:stretch/>
        </p:blipFill>
        <p:spPr>
          <a:xfrm>
            <a:off x="0" y="0"/>
            <a:ext cx="24382413" cy="13716000"/>
          </a:xfrm>
          <a:prstGeom prst="rect">
            <a:avLst/>
          </a:prstGeom>
        </p:spPr>
      </p:pic>
      <p:sp>
        <p:nvSpPr>
          <p:cNvPr id="11" name="Rectangle 10">
            <a:extLst>
              <a:ext uri="{FF2B5EF4-FFF2-40B4-BE49-F238E27FC236}">
                <a16:creationId xmlns:a16="http://schemas.microsoft.com/office/drawing/2014/main" id="{66406FCF-E2CF-4466-A3B6-A4E7281EC983}"/>
              </a:ext>
            </a:extLst>
          </p:cNvPr>
          <p:cNvSpPr/>
          <p:nvPr userDrawn="1"/>
        </p:nvSpPr>
        <p:spPr>
          <a:xfrm>
            <a:off x="12209462" y="5335958"/>
            <a:ext cx="11483975" cy="414300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68" tIns="91434" rIns="182868" bIns="91434" numCol="1" spcCol="0" rtlCol="0" fromWordArt="0" anchor="ctr" anchorCtr="0" forceAA="0" compatLnSpc="1">
            <a:prstTxWarp prst="textNoShape">
              <a:avLst/>
            </a:prstTxWarp>
            <a:noAutofit/>
          </a:bodyPr>
          <a:lstStyle/>
          <a:p>
            <a:pPr algn="ctr"/>
            <a:endParaRPr lang="en-GB" sz="7200" b="0" i="0" dirty="0">
              <a:latin typeface="Rubik" pitchFamily="2" charset="-79"/>
            </a:endParaRPr>
          </a:p>
        </p:txBody>
      </p:sp>
      <p:sp>
        <p:nvSpPr>
          <p:cNvPr id="2" name="Title 1">
            <a:extLst>
              <a:ext uri="{FF2B5EF4-FFF2-40B4-BE49-F238E27FC236}">
                <a16:creationId xmlns:a16="http://schemas.microsoft.com/office/drawing/2014/main" id="{89D95EB8-8670-42B0-B793-AA964729EFA1}"/>
              </a:ext>
            </a:extLst>
          </p:cNvPr>
          <p:cNvSpPr>
            <a:spLocks noGrp="1"/>
          </p:cNvSpPr>
          <p:nvPr userDrawn="1">
            <p:ph type="title" hasCustomPrompt="1"/>
          </p:nvPr>
        </p:nvSpPr>
        <p:spPr>
          <a:xfrm>
            <a:off x="12569449" y="5688489"/>
            <a:ext cx="10764000" cy="2339348"/>
          </a:xfrm>
          <a:prstGeom prst="rect">
            <a:avLst/>
          </a:prstGeom>
        </p:spPr>
        <p:txBody>
          <a:bodyPr wrap="square">
            <a:normAutofit/>
          </a:bodyPr>
          <a:lstStyle>
            <a:lvl1pPr>
              <a:defRPr lang="en-GB" sz="4800" b="1" i="0" cap="none">
                <a:solidFill>
                  <a:schemeClr val="bg1"/>
                </a:solidFill>
                <a:latin typeface="Bitter SemiBold" pitchFamily="2" charset="77"/>
                <a:ea typeface="Roboto Bold" panose="02000000000000000000" pitchFamily="2" charset="0"/>
                <a:cs typeface="+mn-cs"/>
              </a:defRPr>
            </a:lvl1pPr>
          </a:lstStyle>
          <a:p>
            <a:pPr marL="0" lvl="0"/>
            <a:r>
              <a:rPr lang="en-US" dirty="0"/>
              <a:t>Click here to add text for your presentation title</a:t>
            </a:r>
            <a:endParaRPr lang="en-GB" dirty="0"/>
          </a:p>
        </p:txBody>
      </p:sp>
      <p:sp>
        <p:nvSpPr>
          <p:cNvPr id="65" name="Text Placeholder 64">
            <a:extLst>
              <a:ext uri="{FF2B5EF4-FFF2-40B4-BE49-F238E27FC236}">
                <a16:creationId xmlns:a16="http://schemas.microsoft.com/office/drawing/2014/main" id="{EFE5FD6B-F392-4A63-A58F-5952EC6AE71B}"/>
              </a:ext>
            </a:extLst>
          </p:cNvPr>
          <p:cNvSpPr>
            <a:spLocks noGrp="1"/>
          </p:cNvSpPr>
          <p:nvPr>
            <p:ph type="body" sz="quarter" idx="14" hasCustomPrompt="1"/>
          </p:nvPr>
        </p:nvSpPr>
        <p:spPr>
          <a:xfrm>
            <a:off x="12569448" y="8503432"/>
            <a:ext cx="10763999" cy="503536"/>
          </a:xfrm>
          <a:prstGeom prst="rect">
            <a:avLst/>
          </a:prstGeom>
        </p:spPr>
        <p:txBody>
          <a:bodyPr vert="horz" wrap="square" lIns="360000" tIns="45720" rIns="91440" bIns="45720" rtlCol="0" anchor="ctr">
            <a:spAutoFit/>
          </a:bodyPr>
          <a:lstStyle>
            <a:lvl1pPr marL="0" indent="0" algn="r">
              <a:buNone/>
              <a:defRPr lang="en-US" sz="2000" b="1" i="0" smtClean="0">
                <a:solidFill>
                  <a:schemeClr val="bg1"/>
                </a:solidFill>
                <a:latin typeface="Rubik Medium" pitchFamily="2" charset="-79"/>
                <a:ea typeface="Roboto Bold" panose="02000000000000000000" pitchFamily="2" charset="0"/>
                <a:cs typeface="Rubik Medium" pitchFamily="2" charset="-79"/>
              </a:defRPr>
            </a:lvl1pPr>
            <a:lvl2pPr>
              <a:defRPr lang="en-US" sz="3600" smtClean="0">
                <a:solidFill>
                  <a:schemeClr val="tx1"/>
                </a:solidFill>
              </a:defRPr>
            </a:lvl2pPr>
            <a:lvl3pPr>
              <a:defRPr lang="en-US" sz="3600" smtClean="0">
                <a:solidFill>
                  <a:schemeClr val="tx1"/>
                </a:solidFill>
              </a:defRPr>
            </a:lvl3pPr>
            <a:lvl4pPr>
              <a:defRPr lang="en-US" sz="3600" smtClean="0">
                <a:solidFill>
                  <a:schemeClr val="tx1"/>
                </a:solidFill>
              </a:defRPr>
            </a:lvl4pPr>
            <a:lvl5pPr>
              <a:defRPr lang="en-GB" sz="3600">
                <a:solidFill>
                  <a:schemeClr val="tx1"/>
                </a:solidFill>
              </a:defRPr>
            </a:lvl5pPr>
          </a:lstStyle>
          <a:p>
            <a:pPr marL="0" lvl="0"/>
            <a:r>
              <a:rPr lang="en-US" dirty="0"/>
              <a:t>Click to add presenter’s name | Job title</a:t>
            </a:r>
          </a:p>
        </p:txBody>
      </p:sp>
      <p:sp>
        <p:nvSpPr>
          <p:cNvPr id="68" name="Picture Placeholder 67">
            <a:extLst>
              <a:ext uri="{FF2B5EF4-FFF2-40B4-BE49-F238E27FC236}">
                <a16:creationId xmlns:a16="http://schemas.microsoft.com/office/drawing/2014/main" id="{9DF9BE3C-CF79-406E-9DDB-390A497B4556}"/>
              </a:ext>
            </a:extLst>
          </p:cNvPr>
          <p:cNvSpPr>
            <a:spLocks noGrp="1"/>
          </p:cNvSpPr>
          <p:nvPr>
            <p:ph type="pic" sz="quarter" idx="15" hasCustomPrompt="1"/>
          </p:nvPr>
        </p:nvSpPr>
        <p:spPr>
          <a:xfrm>
            <a:off x="1435950" y="3257549"/>
            <a:ext cx="10044000" cy="8297863"/>
          </a:xfrm>
          <a:prstGeom prst="rect">
            <a:avLst/>
          </a:prstGeom>
          <a:solidFill>
            <a:schemeClr val="bg1">
              <a:lumMod val="95000"/>
            </a:schemeClr>
          </a:solidFill>
        </p:spPr>
        <p:txBody>
          <a:bodyPr lIns="72000" tIns="72000" rIns="72000" bIns="1188000" anchor="ctr" anchorCtr="0">
            <a:normAutofit/>
          </a:bodyPr>
          <a:lstStyle>
            <a:lvl1pPr marL="0" indent="0" algn="ctr">
              <a:buNone/>
              <a:defRPr sz="2400">
                <a:solidFill>
                  <a:schemeClr val="accent1"/>
                </a:solidFill>
              </a:defRPr>
            </a:lvl1pPr>
          </a:lstStyle>
          <a:p>
            <a:r>
              <a:rPr lang="en-US" dirty="0"/>
              <a:t>Click on the icon to add an image in this place-holder</a:t>
            </a:r>
            <a:endParaRPr lang="en-GB" dirty="0"/>
          </a:p>
        </p:txBody>
      </p:sp>
      <p:sp>
        <p:nvSpPr>
          <p:cNvPr id="70" name="Content Placeholder 69">
            <a:extLst>
              <a:ext uri="{FF2B5EF4-FFF2-40B4-BE49-F238E27FC236}">
                <a16:creationId xmlns:a16="http://schemas.microsoft.com/office/drawing/2014/main" id="{5FC0525E-1A23-41A6-BFCA-B43A5EEC6597}"/>
              </a:ext>
            </a:extLst>
          </p:cNvPr>
          <p:cNvSpPr>
            <a:spLocks noGrp="1"/>
          </p:cNvSpPr>
          <p:nvPr>
            <p:ph sz="quarter" idx="16" hasCustomPrompt="1"/>
          </p:nvPr>
        </p:nvSpPr>
        <p:spPr>
          <a:xfrm>
            <a:off x="2109788" y="2536825"/>
            <a:ext cx="355188" cy="1429534"/>
          </a:xfrm>
          <a:prstGeom prst="rect">
            <a:avLst/>
          </a:prstGeom>
          <a:solidFill>
            <a:srgbClr val="509F37">
              <a:alpha val="7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GB" sz="3600" b="0" i="0" dirty="0">
                <a:solidFill>
                  <a:schemeClr val="lt1"/>
                </a:solidFill>
                <a:latin typeface="Rubik" pitchFamily="2" charset="-79"/>
              </a:defRPr>
            </a:lvl1pPr>
          </a:lstStyle>
          <a:p>
            <a:pPr marL="0" lvl="0" algn="ctr"/>
            <a:r>
              <a:rPr lang="en-US" dirty="0"/>
              <a:t> </a:t>
            </a:r>
            <a:endParaRPr lang="en-GB" dirty="0"/>
          </a:p>
        </p:txBody>
      </p:sp>
      <p:pic>
        <p:nvPicPr>
          <p:cNvPr id="5" name="Picture 4" descr="Text, logo&#10;&#10;Description automatically generated">
            <a:extLst>
              <a:ext uri="{FF2B5EF4-FFF2-40B4-BE49-F238E27FC236}">
                <a16:creationId xmlns:a16="http://schemas.microsoft.com/office/drawing/2014/main" id="{28A991AA-89E6-CB2A-1E16-F799AB7E78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61690" y="2557192"/>
            <a:ext cx="5914285" cy="2070000"/>
          </a:xfrm>
          <a:prstGeom prst="rect">
            <a:avLst/>
          </a:prstGeom>
        </p:spPr>
      </p:pic>
      <p:sp>
        <p:nvSpPr>
          <p:cNvPr id="9" name="Date Placeholder 8">
            <a:extLst>
              <a:ext uri="{FF2B5EF4-FFF2-40B4-BE49-F238E27FC236}">
                <a16:creationId xmlns:a16="http://schemas.microsoft.com/office/drawing/2014/main" id="{659B5195-A7E2-792C-1F4F-52C2D9F769DC}"/>
              </a:ext>
            </a:extLst>
          </p:cNvPr>
          <p:cNvSpPr>
            <a:spLocks noGrp="1"/>
          </p:cNvSpPr>
          <p:nvPr>
            <p:ph type="dt" sz="half" idx="17"/>
          </p:nvPr>
        </p:nvSpPr>
        <p:spPr/>
        <p:txBody>
          <a:bodyPr/>
          <a:lstStyle/>
          <a:p>
            <a:fld id="{65FFC8DD-7E87-3E47-9F40-9222235C5D65}" type="datetimeFigureOut">
              <a:rPr lang="en-DK" smtClean="0"/>
              <a:pPr/>
              <a:t>10/05/2023</a:t>
            </a:fld>
            <a:endParaRPr lang="en-DK" dirty="0"/>
          </a:p>
        </p:txBody>
      </p:sp>
      <p:sp>
        <p:nvSpPr>
          <p:cNvPr id="10" name="Footer Placeholder 9">
            <a:extLst>
              <a:ext uri="{FF2B5EF4-FFF2-40B4-BE49-F238E27FC236}">
                <a16:creationId xmlns:a16="http://schemas.microsoft.com/office/drawing/2014/main" id="{631AFD51-488C-AAAA-3054-DF7557CF5F61}"/>
              </a:ext>
            </a:extLst>
          </p:cNvPr>
          <p:cNvSpPr>
            <a:spLocks noGrp="1"/>
          </p:cNvSpPr>
          <p:nvPr>
            <p:ph type="ftr" sz="quarter" idx="18"/>
          </p:nvPr>
        </p:nvSpPr>
        <p:spPr/>
        <p:txBody>
          <a:bodyPr/>
          <a:lstStyle/>
          <a:p>
            <a:endParaRPr lang="en-DK" dirty="0"/>
          </a:p>
        </p:txBody>
      </p:sp>
      <p:sp>
        <p:nvSpPr>
          <p:cNvPr id="12" name="Slide Number Placeholder 11">
            <a:extLst>
              <a:ext uri="{FF2B5EF4-FFF2-40B4-BE49-F238E27FC236}">
                <a16:creationId xmlns:a16="http://schemas.microsoft.com/office/drawing/2014/main" id="{2E8DF414-E7D0-EE02-C97A-194781F4C192}"/>
              </a:ext>
            </a:extLst>
          </p:cNvPr>
          <p:cNvSpPr>
            <a:spLocks noGrp="1"/>
          </p:cNvSpPr>
          <p:nvPr>
            <p:ph type="sldNum" sz="quarter" idx="19"/>
          </p:nvPr>
        </p:nvSpPr>
        <p:spPr/>
        <p:txBody>
          <a:bodyPr/>
          <a:lstStyle/>
          <a:p>
            <a:fld id="{476A1796-5593-5349-A609-9F4B7AECCDC2}" type="slidenum">
              <a:rPr lang="en-DK" smtClean="0"/>
              <a:pPr/>
              <a:t>‹#›</a:t>
            </a:fld>
            <a:endParaRPr lang="en-DK" dirty="0"/>
          </a:p>
        </p:txBody>
      </p:sp>
    </p:spTree>
    <p:custDataLst>
      <p:tags r:id="rId1"/>
    </p:custDataLst>
    <p:extLst>
      <p:ext uri="{BB962C8B-B14F-4D97-AF65-F5344CB8AC3E}">
        <p14:creationId xmlns:p14="http://schemas.microsoft.com/office/powerpoint/2010/main" val="185791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ptop vector light">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B658-170F-E749-BC6B-64188C0A9F63}"/>
              </a:ext>
            </a:extLst>
          </p:cNvPr>
          <p:cNvSpPr/>
          <p:nvPr userDrawn="1"/>
        </p:nvSpPr>
        <p:spPr>
          <a:xfrm>
            <a:off x="6430963" y="3252030"/>
            <a:ext cx="17951451" cy="8303377"/>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0" i="0" dirty="0">
              <a:latin typeface="Bitter" pitchFamily="2" charset="77"/>
            </a:endParaRPr>
          </a:p>
        </p:txBody>
      </p:sp>
      <p:grpSp>
        <p:nvGrpSpPr>
          <p:cNvPr id="4" name="Group 3">
            <a:extLst>
              <a:ext uri="{FF2B5EF4-FFF2-40B4-BE49-F238E27FC236}">
                <a16:creationId xmlns:a16="http://schemas.microsoft.com/office/drawing/2014/main" id="{92841E4D-A42F-242D-2C7D-B64350AB82DE}"/>
              </a:ext>
            </a:extLst>
          </p:cNvPr>
          <p:cNvGrpSpPr/>
          <p:nvPr userDrawn="1"/>
        </p:nvGrpSpPr>
        <p:grpSpPr>
          <a:xfrm>
            <a:off x="9128264" y="4022157"/>
            <a:ext cx="11814642" cy="6722361"/>
            <a:chOff x="4041838" y="1447028"/>
            <a:chExt cx="7768282" cy="4465594"/>
          </a:xfrm>
        </p:grpSpPr>
        <p:sp>
          <p:nvSpPr>
            <p:cNvPr id="5" name="Freeform: Shape 10">
              <a:extLst>
                <a:ext uri="{FF2B5EF4-FFF2-40B4-BE49-F238E27FC236}">
                  <a16:creationId xmlns:a16="http://schemas.microsoft.com/office/drawing/2014/main" id="{804639EA-B6FF-3E1D-A63B-403E002D8611}"/>
                </a:ext>
              </a:extLst>
            </p:cNvPr>
            <p:cNvSpPr/>
            <p:nvPr/>
          </p:nvSpPr>
          <p:spPr>
            <a:xfrm>
              <a:off x="4754836" y="1447028"/>
              <a:ext cx="6341328" cy="4360427"/>
            </a:xfrm>
            <a:custGeom>
              <a:avLst/>
              <a:gdLst>
                <a:gd name="connsiteX0" fmla="*/ 7066271 w 7220884"/>
                <a:gd name="connsiteY0" fmla="*/ 4965229 h 4965228"/>
                <a:gd name="connsiteX1" fmla="*/ 137437 w 7220884"/>
                <a:gd name="connsiteY1" fmla="*/ 4965229 h 4965228"/>
                <a:gd name="connsiteX2" fmla="*/ 0 w 7220884"/>
                <a:gd name="connsiteY2" fmla="*/ 4827792 h 4965228"/>
                <a:gd name="connsiteX3" fmla="*/ 0 w 7220884"/>
                <a:gd name="connsiteY3" fmla="*/ 268109 h 4965228"/>
                <a:gd name="connsiteX4" fmla="*/ 268132 w 7220884"/>
                <a:gd name="connsiteY4" fmla="*/ 0 h 4965228"/>
                <a:gd name="connsiteX5" fmla="*/ 6959050 w 7220884"/>
                <a:gd name="connsiteY5" fmla="*/ 0 h 4965228"/>
                <a:gd name="connsiteX6" fmla="*/ 7220884 w 7220884"/>
                <a:gd name="connsiteY6" fmla="*/ 261835 h 4965228"/>
                <a:gd name="connsiteX7" fmla="*/ 7220884 w 7220884"/>
                <a:gd name="connsiteY7" fmla="*/ 4810615 h 4965228"/>
                <a:gd name="connsiteX8" fmla="*/ 7066271 w 7220884"/>
                <a:gd name="connsiteY8" fmla="*/ 4965229 h 496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0884" h="4965228">
                  <a:moveTo>
                    <a:pt x="7066271" y="4965229"/>
                  </a:moveTo>
                  <a:lnTo>
                    <a:pt x="137437" y="4965229"/>
                  </a:lnTo>
                  <a:cubicBezTo>
                    <a:pt x="61543" y="4965229"/>
                    <a:pt x="0" y="4903708"/>
                    <a:pt x="0" y="4827792"/>
                  </a:cubicBezTo>
                  <a:lnTo>
                    <a:pt x="0" y="268109"/>
                  </a:lnTo>
                  <a:cubicBezTo>
                    <a:pt x="0" y="120037"/>
                    <a:pt x="120060" y="0"/>
                    <a:pt x="268132" y="0"/>
                  </a:cubicBezTo>
                  <a:lnTo>
                    <a:pt x="6959050" y="0"/>
                  </a:lnTo>
                  <a:cubicBezTo>
                    <a:pt x="7103651" y="0"/>
                    <a:pt x="7220884" y="117234"/>
                    <a:pt x="7220884" y="261835"/>
                  </a:cubicBezTo>
                  <a:lnTo>
                    <a:pt x="7220884" y="4810615"/>
                  </a:lnTo>
                  <a:cubicBezTo>
                    <a:pt x="7220862" y="4895987"/>
                    <a:pt x="7151643" y="4965229"/>
                    <a:pt x="7066271" y="4965229"/>
                  </a:cubicBezTo>
                  <a:close/>
                </a:path>
              </a:pathLst>
            </a:custGeom>
            <a:solidFill>
              <a:schemeClr val="tx1">
                <a:lumMod val="65000"/>
                <a:lumOff val="35000"/>
              </a:schemeClr>
            </a:solidFill>
            <a:ln w="2223" cap="flat">
              <a:noFill/>
              <a:prstDash val="solid"/>
              <a:miter/>
            </a:ln>
          </p:spPr>
          <p:txBody>
            <a:bodyPr rtlCol="0" anchor="ctr"/>
            <a:lstStyle/>
            <a:p>
              <a:endParaRPr lang="en-GB" sz="7200" b="0" i="0" dirty="0">
                <a:latin typeface="Bitter" pitchFamily="2" charset="77"/>
              </a:endParaRPr>
            </a:p>
          </p:txBody>
        </p:sp>
        <p:sp>
          <p:nvSpPr>
            <p:cNvPr id="9" name="Freeform: Shape 11">
              <a:extLst>
                <a:ext uri="{FF2B5EF4-FFF2-40B4-BE49-F238E27FC236}">
                  <a16:creationId xmlns:a16="http://schemas.microsoft.com/office/drawing/2014/main" id="{B3D7ACFB-4B96-D24A-5714-957F9ADACECD}"/>
                </a:ext>
              </a:extLst>
            </p:cNvPr>
            <p:cNvSpPr/>
            <p:nvPr/>
          </p:nvSpPr>
          <p:spPr>
            <a:xfrm>
              <a:off x="4774415" y="1468795"/>
              <a:ext cx="6294296" cy="4338660"/>
            </a:xfrm>
            <a:custGeom>
              <a:avLst/>
              <a:gdLst>
                <a:gd name="connsiteX0" fmla="*/ 7013650 w 7167328"/>
                <a:gd name="connsiteY0" fmla="*/ 4940442 h 4940442"/>
                <a:gd name="connsiteX1" fmla="*/ 136569 w 7167328"/>
                <a:gd name="connsiteY1" fmla="*/ 4940442 h 4940442"/>
                <a:gd name="connsiteX2" fmla="*/ 0 w 7167328"/>
                <a:gd name="connsiteY2" fmla="*/ 4803873 h 4940442"/>
                <a:gd name="connsiteX3" fmla="*/ 0 w 7167328"/>
                <a:gd name="connsiteY3" fmla="*/ 231464 h 4940442"/>
                <a:gd name="connsiteX4" fmla="*/ 231464 w 7167328"/>
                <a:gd name="connsiteY4" fmla="*/ 0 h 4940442"/>
                <a:gd name="connsiteX5" fmla="*/ 6935865 w 7167328"/>
                <a:gd name="connsiteY5" fmla="*/ 0 h 4940442"/>
                <a:gd name="connsiteX6" fmla="*/ 7167329 w 7167328"/>
                <a:gd name="connsiteY6" fmla="*/ 231464 h 4940442"/>
                <a:gd name="connsiteX7" fmla="*/ 7167329 w 7167328"/>
                <a:gd name="connsiteY7" fmla="*/ 4786786 h 4940442"/>
                <a:gd name="connsiteX8" fmla="*/ 7013650 w 7167328"/>
                <a:gd name="connsiteY8" fmla="*/ 4940442 h 494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7328" h="4940442">
                  <a:moveTo>
                    <a:pt x="7013650" y="4940442"/>
                  </a:moveTo>
                  <a:lnTo>
                    <a:pt x="136569" y="4940442"/>
                  </a:lnTo>
                  <a:cubicBezTo>
                    <a:pt x="61142" y="4940442"/>
                    <a:pt x="0" y="4879300"/>
                    <a:pt x="0" y="4803873"/>
                  </a:cubicBezTo>
                  <a:lnTo>
                    <a:pt x="0" y="231464"/>
                  </a:lnTo>
                  <a:cubicBezTo>
                    <a:pt x="0" y="103639"/>
                    <a:pt x="103617" y="0"/>
                    <a:pt x="231464" y="0"/>
                  </a:cubicBezTo>
                  <a:lnTo>
                    <a:pt x="6935865" y="0"/>
                  </a:lnTo>
                  <a:cubicBezTo>
                    <a:pt x="7063690" y="0"/>
                    <a:pt x="7167329" y="103617"/>
                    <a:pt x="7167329" y="231464"/>
                  </a:cubicBezTo>
                  <a:lnTo>
                    <a:pt x="7167329" y="4786786"/>
                  </a:lnTo>
                  <a:cubicBezTo>
                    <a:pt x="7167307" y="4871646"/>
                    <a:pt x="7098511" y="4940442"/>
                    <a:pt x="7013650" y="4940442"/>
                  </a:cubicBezTo>
                  <a:close/>
                </a:path>
              </a:pathLst>
            </a:custGeom>
            <a:solidFill>
              <a:schemeClr val="bg1">
                <a:lumMod val="75000"/>
              </a:schemeClr>
            </a:solidFill>
            <a:ln w="2223" cap="flat">
              <a:noFill/>
              <a:prstDash val="solid"/>
              <a:miter/>
            </a:ln>
          </p:spPr>
          <p:txBody>
            <a:bodyPr rtlCol="0" anchor="ctr"/>
            <a:lstStyle/>
            <a:p>
              <a:endParaRPr lang="en-GB" sz="7200" b="0" i="0" dirty="0">
                <a:latin typeface="Bitter" pitchFamily="2" charset="77"/>
              </a:endParaRPr>
            </a:p>
          </p:txBody>
        </p:sp>
        <p:sp>
          <p:nvSpPr>
            <p:cNvPr id="10" name="Freeform: Shape 12">
              <a:extLst>
                <a:ext uri="{FF2B5EF4-FFF2-40B4-BE49-F238E27FC236}">
                  <a16:creationId xmlns:a16="http://schemas.microsoft.com/office/drawing/2014/main" id="{B8DB72DC-9235-A1C7-358D-D55552BF6EFC}"/>
                </a:ext>
              </a:extLst>
            </p:cNvPr>
            <p:cNvSpPr/>
            <p:nvPr/>
          </p:nvSpPr>
          <p:spPr>
            <a:xfrm>
              <a:off x="4805697" y="1506037"/>
              <a:ext cx="6231711" cy="4077260"/>
            </a:xfrm>
            <a:custGeom>
              <a:avLst/>
              <a:gdLst>
                <a:gd name="connsiteX0" fmla="*/ 7096063 w 7096062"/>
                <a:gd name="connsiteY0" fmla="*/ 4642786 h 4642785"/>
                <a:gd name="connsiteX1" fmla="*/ 0 w 7096062"/>
                <a:gd name="connsiteY1" fmla="*/ 4642786 h 4642785"/>
                <a:gd name="connsiteX2" fmla="*/ 0 w 7096062"/>
                <a:gd name="connsiteY2" fmla="*/ 190769 h 4642785"/>
                <a:gd name="connsiteX3" fmla="*/ 190769 w 7096062"/>
                <a:gd name="connsiteY3" fmla="*/ 0 h 4642785"/>
                <a:gd name="connsiteX4" fmla="*/ 6905272 w 7096062"/>
                <a:gd name="connsiteY4" fmla="*/ 0 h 4642785"/>
                <a:gd name="connsiteX5" fmla="*/ 7096041 w 7096062"/>
                <a:gd name="connsiteY5" fmla="*/ 190769 h 4642785"/>
                <a:gd name="connsiteX6" fmla="*/ 7096041 w 7096062"/>
                <a:gd name="connsiteY6" fmla="*/ 4642786 h 46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6062" h="4642785">
                  <a:moveTo>
                    <a:pt x="7096063" y="4642786"/>
                  </a:moveTo>
                  <a:lnTo>
                    <a:pt x="0" y="4642786"/>
                  </a:lnTo>
                  <a:lnTo>
                    <a:pt x="0" y="190769"/>
                  </a:lnTo>
                  <a:cubicBezTo>
                    <a:pt x="0" y="85417"/>
                    <a:pt x="85417" y="0"/>
                    <a:pt x="190769" y="0"/>
                  </a:cubicBezTo>
                  <a:lnTo>
                    <a:pt x="6905272" y="0"/>
                  </a:lnTo>
                  <a:cubicBezTo>
                    <a:pt x="7010624" y="0"/>
                    <a:pt x="7096041" y="85417"/>
                    <a:pt x="7096041" y="190769"/>
                  </a:cubicBezTo>
                  <a:lnTo>
                    <a:pt x="7096041" y="4642786"/>
                  </a:lnTo>
                  <a:close/>
                </a:path>
              </a:pathLst>
            </a:custGeom>
            <a:solidFill>
              <a:schemeClr val="accent6"/>
            </a:solidFill>
            <a:ln w="508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19" name="Freeform: Shape 13">
              <a:extLst>
                <a:ext uri="{FF2B5EF4-FFF2-40B4-BE49-F238E27FC236}">
                  <a16:creationId xmlns:a16="http://schemas.microsoft.com/office/drawing/2014/main" id="{EE432E09-74DA-8BEE-6413-ABB050663ADF}"/>
                </a:ext>
              </a:extLst>
            </p:cNvPr>
            <p:cNvSpPr/>
            <p:nvPr/>
          </p:nvSpPr>
          <p:spPr>
            <a:xfrm>
              <a:off x="4041838" y="5763676"/>
              <a:ext cx="7768263" cy="45448"/>
            </a:xfrm>
            <a:custGeom>
              <a:avLst/>
              <a:gdLst>
                <a:gd name="connsiteX0" fmla="*/ 0 w 8845737"/>
                <a:gd name="connsiteY0" fmla="*/ 0 h 51752"/>
                <a:gd name="connsiteX1" fmla="*/ 8845737 w 8845737"/>
                <a:gd name="connsiteY1" fmla="*/ 0 h 51752"/>
                <a:gd name="connsiteX2" fmla="*/ 8845737 w 8845737"/>
                <a:gd name="connsiteY2" fmla="*/ 51753 h 51752"/>
                <a:gd name="connsiteX3" fmla="*/ 0 w 8845737"/>
                <a:gd name="connsiteY3" fmla="*/ 51753 h 51752"/>
              </a:gdLst>
              <a:ahLst/>
              <a:cxnLst>
                <a:cxn ang="0">
                  <a:pos x="connsiteX0" y="connsiteY0"/>
                </a:cxn>
                <a:cxn ang="0">
                  <a:pos x="connsiteX1" y="connsiteY1"/>
                </a:cxn>
                <a:cxn ang="0">
                  <a:pos x="connsiteX2" y="connsiteY2"/>
                </a:cxn>
                <a:cxn ang="0">
                  <a:pos x="connsiteX3" y="connsiteY3"/>
                </a:cxn>
              </a:cxnLst>
              <a:rect l="l" t="t" r="r" b="b"/>
              <a:pathLst>
                <a:path w="8845737" h="51752">
                  <a:moveTo>
                    <a:pt x="0" y="0"/>
                  </a:moveTo>
                  <a:lnTo>
                    <a:pt x="8845737" y="0"/>
                  </a:lnTo>
                  <a:lnTo>
                    <a:pt x="8845737" y="51753"/>
                  </a:lnTo>
                  <a:lnTo>
                    <a:pt x="0" y="51753"/>
                  </a:lnTo>
                  <a:close/>
                </a:path>
              </a:pathLst>
            </a:custGeom>
            <a:solidFill>
              <a:schemeClr val="bg1">
                <a:lumMod val="95000"/>
              </a:schemeClr>
            </a:solidFill>
            <a:ln w="2223" cap="flat">
              <a:noFill/>
              <a:prstDash val="solid"/>
              <a:miter/>
            </a:ln>
          </p:spPr>
          <p:txBody>
            <a:bodyPr rtlCol="0" anchor="ctr"/>
            <a:lstStyle/>
            <a:p>
              <a:endParaRPr lang="en-GB" sz="7200" b="0" i="0" dirty="0">
                <a:latin typeface="Bitter" pitchFamily="2" charset="77"/>
              </a:endParaRPr>
            </a:p>
          </p:txBody>
        </p:sp>
        <p:sp>
          <p:nvSpPr>
            <p:cNvPr id="23" name="Freeform: Shape 14">
              <a:extLst>
                <a:ext uri="{FF2B5EF4-FFF2-40B4-BE49-F238E27FC236}">
                  <a16:creationId xmlns:a16="http://schemas.microsoft.com/office/drawing/2014/main" id="{E1D119C1-6317-17D8-E819-208E09462522}"/>
                </a:ext>
              </a:extLst>
            </p:cNvPr>
            <p:cNvSpPr/>
            <p:nvPr/>
          </p:nvSpPr>
          <p:spPr>
            <a:xfrm>
              <a:off x="4041838" y="5798915"/>
              <a:ext cx="7768282" cy="113707"/>
            </a:xfrm>
            <a:custGeom>
              <a:avLst/>
              <a:gdLst>
                <a:gd name="connsiteX0" fmla="*/ 0 w 8845759"/>
                <a:gd name="connsiteY0" fmla="*/ 0 h 129478"/>
                <a:gd name="connsiteX1" fmla="*/ 1325506 w 8845759"/>
                <a:gd name="connsiteY1" fmla="*/ 126156 h 129478"/>
                <a:gd name="connsiteX2" fmla="*/ 7494378 w 8845759"/>
                <a:gd name="connsiteY2" fmla="*/ 129026 h 129478"/>
                <a:gd name="connsiteX3" fmla="*/ 8845760 w 8845759"/>
                <a:gd name="connsiteY3" fmla="*/ 0 h 129478"/>
                <a:gd name="connsiteX4" fmla="*/ 0 w 8845759"/>
                <a:gd name="connsiteY4" fmla="*/ 0 h 12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759" h="129478">
                  <a:moveTo>
                    <a:pt x="0" y="0"/>
                  </a:moveTo>
                  <a:cubicBezTo>
                    <a:pt x="0" y="0"/>
                    <a:pt x="211328" y="124710"/>
                    <a:pt x="1325506" y="126156"/>
                  </a:cubicBezTo>
                  <a:lnTo>
                    <a:pt x="7494378" y="129026"/>
                  </a:lnTo>
                  <a:cubicBezTo>
                    <a:pt x="7494378" y="129026"/>
                    <a:pt x="8509344" y="144112"/>
                    <a:pt x="8845760" y="0"/>
                  </a:cubicBezTo>
                  <a:lnTo>
                    <a:pt x="0" y="0"/>
                  </a:lnTo>
                  <a:close/>
                </a:path>
              </a:pathLst>
            </a:custGeom>
            <a:solidFill>
              <a:schemeClr val="tx1">
                <a:lumMod val="50000"/>
                <a:lumOff val="50000"/>
              </a:schemeClr>
            </a:solidFill>
            <a:ln w="222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sz="7200" b="0" i="0" dirty="0">
                <a:latin typeface="Bitter" pitchFamily="2" charset="77"/>
              </a:endParaRPr>
            </a:p>
          </p:txBody>
        </p:sp>
        <p:sp>
          <p:nvSpPr>
            <p:cNvPr id="25" name="Freeform: Shape 15">
              <a:extLst>
                <a:ext uri="{FF2B5EF4-FFF2-40B4-BE49-F238E27FC236}">
                  <a16:creationId xmlns:a16="http://schemas.microsoft.com/office/drawing/2014/main" id="{8357D16E-60D8-9AA4-80A2-511429091C47}"/>
                </a:ext>
              </a:extLst>
            </p:cNvPr>
            <p:cNvSpPr/>
            <p:nvPr/>
          </p:nvSpPr>
          <p:spPr>
            <a:xfrm>
              <a:off x="7188038" y="5763959"/>
              <a:ext cx="1478402" cy="62800"/>
            </a:xfrm>
            <a:custGeom>
              <a:avLst/>
              <a:gdLst>
                <a:gd name="connsiteX0" fmla="*/ 1643120 w 1683459"/>
                <a:gd name="connsiteY0" fmla="*/ 71511 h 71510"/>
                <a:gd name="connsiteX1" fmla="*/ 40339 w 1683459"/>
                <a:gd name="connsiteY1" fmla="*/ 71511 h 71510"/>
                <a:gd name="connsiteX2" fmla="*/ 0 w 1683459"/>
                <a:gd name="connsiteY2" fmla="*/ 31172 h 71510"/>
                <a:gd name="connsiteX3" fmla="*/ 0 w 1683459"/>
                <a:gd name="connsiteY3" fmla="*/ 0 h 71510"/>
                <a:gd name="connsiteX4" fmla="*/ 1683459 w 1683459"/>
                <a:gd name="connsiteY4" fmla="*/ 0 h 71510"/>
                <a:gd name="connsiteX5" fmla="*/ 1683459 w 1683459"/>
                <a:gd name="connsiteY5" fmla="*/ 31172 h 71510"/>
                <a:gd name="connsiteX6" fmla="*/ 1643120 w 1683459"/>
                <a:gd name="connsiteY6" fmla="*/ 71511 h 7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3459" h="71510">
                  <a:moveTo>
                    <a:pt x="1643120" y="71511"/>
                  </a:moveTo>
                  <a:lnTo>
                    <a:pt x="40339" y="71511"/>
                  </a:lnTo>
                  <a:cubicBezTo>
                    <a:pt x="18067" y="71511"/>
                    <a:pt x="0" y="53444"/>
                    <a:pt x="0" y="31172"/>
                  </a:cubicBezTo>
                  <a:lnTo>
                    <a:pt x="0" y="0"/>
                  </a:lnTo>
                  <a:lnTo>
                    <a:pt x="1683459" y="0"/>
                  </a:lnTo>
                  <a:lnTo>
                    <a:pt x="1683459" y="31172"/>
                  </a:lnTo>
                  <a:cubicBezTo>
                    <a:pt x="1683459" y="53444"/>
                    <a:pt x="1665392" y="71511"/>
                    <a:pt x="1643120" y="71511"/>
                  </a:cubicBezTo>
                  <a:close/>
                </a:path>
              </a:pathLst>
            </a:custGeom>
            <a:solidFill>
              <a:schemeClr val="bg1"/>
            </a:solidFill>
            <a:ln w="2223" cap="flat">
              <a:noFill/>
              <a:prstDash val="solid"/>
              <a:miter/>
            </a:ln>
          </p:spPr>
          <p:txBody>
            <a:bodyPr rtlCol="0" anchor="ctr"/>
            <a:lstStyle/>
            <a:p>
              <a:endParaRPr lang="en-GB" sz="7200" b="0" i="0" dirty="0">
                <a:latin typeface="Bitter" pitchFamily="2" charset="77"/>
              </a:endParaRPr>
            </a:p>
          </p:txBody>
        </p:sp>
        <p:sp>
          <p:nvSpPr>
            <p:cNvPr id="26" name="Freeform: Shape 16">
              <a:extLst>
                <a:ext uri="{FF2B5EF4-FFF2-40B4-BE49-F238E27FC236}">
                  <a16:creationId xmlns:a16="http://schemas.microsoft.com/office/drawing/2014/main" id="{A566EF6C-9C4C-48DE-2C87-3F455245F72B}"/>
                </a:ext>
              </a:extLst>
            </p:cNvPr>
            <p:cNvSpPr/>
            <p:nvPr/>
          </p:nvSpPr>
          <p:spPr>
            <a:xfrm>
              <a:off x="6939319"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sp>
          <p:nvSpPr>
            <p:cNvPr id="27" name="Freeform: Shape 17">
              <a:extLst>
                <a:ext uri="{FF2B5EF4-FFF2-40B4-BE49-F238E27FC236}">
                  <a16:creationId xmlns:a16="http://schemas.microsoft.com/office/drawing/2014/main" id="{E3EB25D0-2BF7-2B77-87E3-9AB5EA7910EA}"/>
                </a:ext>
              </a:extLst>
            </p:cNvPr>
            <p:cNvSpPr/>
            <p:nvPr/>
          </p:nvSpPr>
          <p:spPr>
            <a:xfrm>
              <a:off x="8848236" y="5854799"/>
              <a:ext cx="53030" cy="24619"/>
            </a:xfrm>
            <a:custGeom>
              <a:avLst/>
              <a:gdLst>
                <a:gd name="connsiteX0" fmla="*/ 0 w 60385"/>
                <a:gd name="connsiteY0" fmla="*/ 0 h 28034"/>
                <a:gd name="connsiteX1" fmla="*/ 60386 w 60385"/>
                <a:gd name="connsiteY1" fmla="*/ 0 h 28034"/>
                <a:gd name="connsiteX2" fmla="*/ 60386 w 60385"/>
                <a:gd name="connsiteY2" fmla="*/ 28035 h 28034"/>
                <a:gd name="connsiteX3" fmla="*/ 0 w 60385"/>
                <a:gd name="connsiteY3" fmla="*/ 28035 h 28034"/>
              </a:gdLst>
              <a:ahLst/>
              <a:cxnLst>
                <a:cxn ang="0">
                  <a:pos x="connsiteX0" y="connsiteY0"/>
                </a:cxn>
                <a:cxn ang="0">
                  <a:pos x="connsiteX1" y="connsiteY1"/>
                </a:cxn>
                <a:cxn ang="0">
                  <a:pos x="connsiteX2" y="connsiteY2"/>
                </a:cxn>
                <a:cxn ang="0">
                  <a:pos x="connsiteX3" y="connsiteY3"/>
                </a:cxn>
              </a:cxnLst>
              <a:rect l="l" t="t" r="r" b="b"/>
              <a:pathLst>
                <a:path w="60385" h="28034">
                  <a:moveTo>
                    <a:pt x="0" y="0"/>
                  </a:moveTo>
                  <a:lnTo>
                    <a:pt x="60386" y="0"/>
                  </a:lnTo>
                  <a:lnTo>
                    <a:pt x="60386" y="28035"/>
                  </a:lnTo>
                  <a:lnTo>
                    <a:pt x="0" y="28035"/>
                  </a:lnTo>
                  <a:close/>
                </a:path>
              </a:pathLst>
            </a:custGeom>
            <a:solidFill>
              <a:srgbClr val="808080"/>
            </a:solidFill>
            <a:ln w="2223" cap="flat">
              <a:noFill/>
              <a:prstDash val="solid"/>
              <a:miter/>
            </a:ln>
          </p:spPr>
          <p:txBody>
            <a:bodyPr rtlCol="0" anchor="ctr"/>
            <a:lstStyle/>
            <a:p>
              <a:endParaRPr lang="en-GB" sz="7200" b="0" i="0" dirty="0">
                <a:latin typeface="Bitter" pitchFamily="2" charset="77"/>
              </a:endParaRPr>
            </a:p>
          </p:txBody>
        </p:sp>
      </p:grpSp>
      <p:sp>
        <p:nvSpPr>
          <p:cNvPr id="28" name="Picture Placeholder 19">
            <a:extLst>
              <a:ext uri="{FF2B5EF4-FFF2-40B4-BE49-F238E27FC236}">
                <a16:creationId xmlns:a16="http://schemas.microsoft.com/office/drawing/2014/main" id="{0D2C5883-33D8-5127-5DB3-D353A884BD0E}"/>
              </a:ext>
            </a:extLst>
          </p:cNvPr>
          <p:cNvSpPr>
            <a:spLocks noGrp="1"/>
          </p:cNvSpPr>
          <p:nvPr>
            <p:ph type="pic" sz="quarter" idx="13" hasCustomPrompt="1"/>
          </p:nvPr>
        </p:nvSpPr>
        <p:spPr>
          <a:xfrm>
            <a:off x="10290005" y="4087482"/>
            <a:ext cx="9477698" cy="6161282"/>
          </a:xfrm>
          <a:prstGeom prst="round2SameRect">
            <a:avLst>
              <a:gd name="adj1" fmla="val 4344"/>
              <a:gd name="adj2" fmla="val 0"/>
            </a:avLst>
          </a:prstGeom>
          <a:solidFill>
            <a:schemeClr val="bg1"/>
          </a:solidFill>
        </p:spPr>
        <p:txBody>
          <a:bodyPr bIns="576000" anchor="ctr" anchorCtr="0">
            <a:normAutofit/>
          </a:bodyPr>
          <a:lstStyle>
            <a:lvl1pPr marL="0" marR="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sz="2400">
                <a:solidFill>
                  <a:schemeClr val="accent1">
                    <a:lumMod val="40000"/>
                    <a:lumOff val="60000"/>
                  </a:schemeClr>
                </a:solidFill>
              </a:defRPr>
            </a:lvl1pPr>
          </a:lstStyle>
          <a:p>
            <a:pPr marL="0" marR="0" lvl="0" indent="0" algn="ctr" defTabSz="1828709" rtl="0" eaLnBrk="1" fontAlgn="auto" latinLnBrk="0" hangingPunct="1">
              <a:lnSpc>
                <a:spcPct val="90000"/>
              </a:lnSpc>
              <a:spcBef>
                <a:spcPts val="2000"/>
              </a:spcBef>
              <a:spcAft>
                <a:spcPts val="0"/>
              </a:spcAft>
              <a:buClr>
                <a:schemeClr val="accent1"/>
              </a:buClr>
              <a:buSzTx/>
              <a:buFont typeface="Arial" panose="020B0604020202020204" pitchFamily="34" charset="0"/>
              <a:buNone/>
              <a:tabLst/>
              <a:defRPr/>
            </a:pPr>
            <a:r>
              <a:rPr lang="en-US" dirty="0"/>
              <a:t>Click on the icon to add an image in this place-holder</a:t>
            </a:r>
            <a:endParaRPr lang="en-GB" dirty="0"/>
          </a:p>
        </p:txBody>
      </p:sp>
      <p:sp>
        <p:nvSpPr>
          <p:cNvPr id="29" name="Rectangle 28">
            <a:extLst>
              <a:ext uri="{FF2B5EF4-FFF2-40B4-BE49-F238E27FC236}">
                <a16:creationId xmlns:a16="http://schemas.microsoft.com/office/drawing/2014/main" id="{D1623CFD-093B-E0CB-1343-4F74D9CE229B}"/>
              </a:ext>
            </a:extLst>
          </p:cNvPr>
          <p:cNvSpPr/>
          <p:nvPr userDrawn="1"/>
        </p:nvSpPr>
        <p:spPr>
          <a:xfrm>
            <a:off x="0" y="3257550"/>
            <a:ext cx="6433299" cy="829786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rmAutofit/>
          </a:bodyPr>
          <a:lstStyle/>
          <a:p>
            <a:pPr algn="ctr"/>
            <a:endParaRPr lang="en-DK" sz="1600" b="0" i="0" dirty="0">
              <a:solidFill>
                <a:schemeClr val="bg1"/>
              </a:solidFill>
              <a:latin typeface="Rubik" pitchFamily="2" charset="-79"/>
            </a:endParaRPr>
          </a:p>
        </p:txBody>
      </p:sp>
      <p:sp>
        <p:nvSpPr>
          <p:cNvPr id="31" name="Text Placeholder 17">
            <a:extLst>
              <a:ext uri="{FF2B5EF4-FFF2-40B4-BE49-F238E27FC236}">
                <a16:creationId xmlns:a16="http://schemas.microsoft.com/office/drawing/2014/main" id="{B76918F5-9385-DE67-C2B4-E2C35235EAD3}"/>
              </a:ext>
            </a:extLst>
          </p:cNvPr>
          <p:cNvSpPr>
            <a:spLocks noGrp="1"/>
          </p:cNvSpPr>
          <p:nvPr>
            <p:ph type="body" sz="quarter" idx="14" hasCustomPrompt="1"/>
          </p:nvPr>
        </p:nvSpPr>
        <p:spPr>
          <a:xfrm>
            <a:off x="706437" y="7956770"/>
            <a:ext cx="5004662" cy="2073275"/>
          </a:xfrm>
        </p:spPr>
        <p:txBody>
          <a:bodyPr lIns="0">
            <a:normAutofit/>
          </a:bodyPr>
          <a:lstStyle>
            <a:lvl1pPr marL="0" indent="0" algn="ctr">
              <a:lnSpc>
                <a:spcPct val="150000"/>
              </a:lnSpc>
              <a:spcBef>
                <a:spcPts val="0"/>
              </a:spcBef>
              <a:spcAft>
                <a:spcPts val="0"/>
              </a:spcAft>
              <a:buNone/>
              <a:defRPr sz="2400">
                <a:solidFill>
                  <a:schemeClr val="tx1">
                    <a:lumMod val="75000"/>
                    <a:lumOff val="25000"/>
                  </a:schemeClr>
                </a:solidFill>
              </a:defRPr>
            </a:lvl1pPr>
            <a:lvl2pPr marL="914354" indent="0" algn="ctr">
              <a:buNone/>
              <a:defRPr>
                <a:solidFill>
                  <a:schemeClr val="bg1"/>
                </a:solidFill>
              </a:defRPr>
            </a:lvl2pPr>
            <a:lvl3pPr marL="1828709" indent="0" algn="ctr">
              <a:buNone/>
              <a:defRPr>
                <a:solidFill>
                  <a:schemeClr val="bg1"/>
                </a:solidFill>
              </a:defRPr>
            </a:lvl3pPr>
            <a:lvl4pPr marL="2743063" indent="0" algn="ctr">
              <a:buNone/>
              <a:defRPr>
                <a:solidFill>
                  <a:schemeClr val="bg1"/>
                </a:solidFill>
              </a:defRPr>
            </a:lvl4pPr>
            <a:lvl5pPr marL="3657417" indent="0" algn="ctr">
              <a:buNone/>
              <a:defRPr>
                <a:solidFill>
                  <a:schemeClr val="bg1"/>
                </a:solidFill>
              </a:defRPr>
            </a:lvl5pPr>
          </a:lstStyle>
          <a:p>
            <a:pPr lvl="0"/>
            <a:r>
              <a:rPr lang="en-US" dirty="0"/>
              <a:t>Add text</a:t>
            </a:r>
            <a:endParaRPr lang="en-GB" dirty="0"/>
          </a:p>
        </p:txBody>
      </p:sp>
      <p:sp>
        <p:nvSpPr>
          <p:cNvPr id="38" name="Title 1">
            <a:extLst>
              <a:ext uri="{FF2B5EF4-FFF2-40B4-BE49-F238E27FC236}">
                <a16:creationId xmlns:a16="http://schemas.microsoft.com/office/drawing/2014/main" id="{7BDFDF52-92AB-9057-6168-397A9CC23251}"/>
              </a:ext>
            </a:extLst>
          </p:cNvPr>
          <p:cNvSpPr>
            <a:spLocks noGrp="1"/>
          </p:cNvSpPr>
          <p:nvPr>
            <p:ph type="title" hasCustomPrompt="1"/>
          </p:nvPr>
        </p:nvSpPr>
        <p:spPr>
          <a:xfrm>
            <a:off x="706438" y="1096963"/>
            <a:ext cx="22969536" cy="1439862"/>
          </a:xfrm>
        </p:spPr>
        <p:txBody>
          <a:bodyPr/>
          <a:lstStyle>
            <a:lvl1pPr>
              <a:defRPr>
                <a:solidFill>
                  <a:schemeClr val="tx2"/>
                </a:solidFill>
              </a:defRPr>
            </a:lvl1pPr>
          </a:lstStyle>
          <a:p>
            <a:r>
              <a:rPr lang="en-US" dirty="0"/>
              <a:t>Enter title</a:t>
            </a:r>
            <a:endParaRPr lang="en-GB" dirty="0"/>
          </a:p>
        </p:txBody>
      </p:sp>
      <p:cxnSp>
        <p:nvCxnSpPr>
          <p:cNvPr id="39" name="Straight Connector 38">
            <a:extLst>
              <a:ext uri="{FF2B5EF4-FFF2-40B4-BE49-F238E27FC236}">
                <a16:creationId xmlns:a16="http://schemas.microsoft.com/office/drawing/2014/main" id="{E7976943-8454-B095-A5FB-0A68A0A4855F}"/>
              </a:ext>
            </a:extLst>
          </p:cNvPr>
          <p:cNvCxnSpPr>
            <a:cxnSpLocks/>
          </p:cNvCxnSpPr>
          <p:nvPr userDrawn="1"/>
        </p:nvCxnSpPr>
        <p:spPr>
          <a:xfrm flipH="1">
            <a:off x="706438" y="10577951"/>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FBD640-5244-5874-78C3-25FF85BE44B5}"/>
              </a:ext>
            </a:extLst>
          </p:cNvPr>
          <p:cNvCxnSpPr>
            <a:cxnSpLocks/>
          </p:cNvCxnSpPr>
          <p:nvPr userDrawn="1"/>
        </p:nvCxnSpPr>
        <p:spPr>
          <a:xfrm flipH="1">
            <a:off x="4271100" y="4350188"/>
            <a:ext cx="1440000" cy="0"/>
          </a:xfrm>
          <a:prstGeom prst="line">
            <a:avLst/>
          </a:prstGeom>
          <a:ln w="50800" cap="rnd">
            <a:solidFill>
              <a:schemeClr val="accent1"/>
            </a:solidFill>
            <a:roun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238A07FC-3BEB-EA54-9988-986E20526F10}"/>
              </a:ext>
            </a:extLst>
          </p:cNvPr>
          <p:cNvSpPr>
            <a:spLocks noGrp="1"/>
          </p:cNvSpPr>
          <p:nvPr>
            <p:ph type="ftr" sz="quarter" idx="16"/>
          </p:nvPr>
        </p:nvSpPr>
        <p:spPr>
          <a:xfrm>
            <a:off x="706438" y="12278450"/>
            <a:ext cx="17245012" cy="720000"/>
          </a:xfrm>
        </p:spPr>
        <p:txBody>
          <a:bodyPr/>
          <a:lstStyle/>
          <a:p>
            <a:endParaRPr lang="en-DK" dirty="0"/>
          </a:p>
        </p:txBody>
      </p:sp>
      <p:sp>
        <p:nvSpPr>
          <p:cNvPr id="8" name="Text Placeholder 6">
            <a:extLst>
              <a:ext uri="{FF2B5EF4-FFF2-40B4-BE49-F238E27FC236}">
                <a16:creationId xmlns:a16="http://schemas.microsoft.com/office/drawing/2014/main" id="{3462F17D-D797-19D5-5D5F-7BDCA87D0AC1}"/>
              </a:ext>
            </a:extLst>
          </p:cNvPr>
          <p:cNvSpPr>
            <a:spLocks noGrp="1"/>
          </p:cNvSpPr>
          <p:nvPr>
            <p:ph type="body" sz="quarter" idx="17" hasCustomPrompt="1"/>
          </p:nvPr>
        </p:nvSpPr>
        <p:spPr>
          <a:xfrm>
            <a:off x="706439" y="4350188"/>
            <a:ext cx="5004662" cy="3055500"/>
          </a:xfrm>
        </p:spPr>
        <p:txBody>
          <a:bodyPr anchor="ctr"/>
          <a:lstStyle>
            <a:lvl1pPr algn="ctr">
              <a:lnSpc>
                <a:spcPct val="100000"/>
              </a:lnSpc>
              <a:spcBef>
                <a:spcPts val="0"/>
              </a:spcBef>
              <a:defRPr b="1" i="0">
                <a:latin typeface="Bitter SemiBold" pitchFamily="2" charset="77"/>
              </a:defRPr>
            </a:lvl1pPr>
            <a:lvl2pPr>
              <a:defRPr>
                <a:latin typeface="+mj-lt"/>
              </a:defRPr>
            </a:lvl2pPr>
            <a:lvl3pPr>
              <a:defRPr>
                <a:latin typeface="+mj-lt"/>
              </a:defRPr>
            </a:lvl3pPr>
            <a:lvl4pPr>
              <a:defRPr>
                <a:latin typeface="+mj-lt"/>
              </a:defRPr>
            </a:lvl4pPr>
            <a:lvl5pPr>
              <a:defRPr>
                <a:latin typeface="+mj-lt"/>
              </a:defRPr>
            </a:lvl5pPr>
          </a:lstStyle>
          <a:p>
            <a:pPr lvl="0"/>
            <a:r>
              <a:rPr lang="en-GB" dirty="0"/>
              <a:t>Enter subtitle</a:t>
            </a:r>
            <a:endParaRPr lang="en-DK" dirty="0"/>
          </a:p>
        </p:txBody>
      </p:sp>
    </p:spTree>
    <p:custDataLst>
      <p:tags r:id="rId1"/>
    </p:custDataLst>
    <p:extLst>
      <p:ext uri="{BB962C8B-B14F-4D97-AF65-F5344CB8AC3E}">
        <p14:creationId xmlns:p14="http://schemas.microsoft.com/office/powerpoint/2010/main" val="239723997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0F78E78-4B3F-7122-ED83-9C67C58DAB43}"/>
              </a:ext>
            </a:extLst>
          </p:cNvPr>
          <p:cNvSpPr>
            <a:spLocks noGrp="1"/>
          </p:cNvSpPr>
          <p:nvPr>
            <p:ph type="title"/>
          </p:nvPr>
        </p:nvSpPr>
        <p:spPr>
          <a:xfrm>
            <a:off x="705549" y="1077643"/>
            <a:ext cx="22970425" cy="1459182"/>
          </a:xfrm>
          <a:prstGeom prst="rect">
            <a:avLst/>
          </a:prstGeom>
        </p:spPr>
        <p:txBody>
          <a:bodyPr vert="horz" lIns="360000" tIns="90000" rIns="360000" bIns="90000" rtlCol="0" anchor="b">
            <a:normAutofit/>
          </a:bodyPr>
          <a:lstStyle/>
          <a:p>
            <a:r>
              <a:rPr lang="en-GB"/>
              <a:t>Click to edit Master title style</a:t>
            </a:r>
            <a:endParaRPr lang="en-GB" dirty="0"/>
          </a:p>
        </p:txBody>
      </p:sp>
      <p:sp>
        <p:nvSpPr>
          <p:cNvPr id="12" name="Text Placeholder 2">
            <a:extLst>
              <a:ext uri="{FF2B5EF4-FFF2-40B4-BE49-F238E27FC236}">
                <a16:creationId xmlns:a16="http://schemas.microsoft.com/office/drawing/2014/main" id="{FCD2A67E-F481-B273-61A3-E2B2927DF977}"/>
              </a:ext>
            </a:extLst>
          </p:cNvPr>
          <p:cNvSpPr>
            <a:spLocks noGrp="1"/>
          </p:cNvSpPr>
          <p:nvPr>
            <p:ph type="body" idx="1"/>
          </p:nvPr>
        </p:nvSpPr>
        <p:spPr>
          <a:xfrm>
            <a:off x="719137" y="3259311"/>
            <a:ext cx="22944138" cy="8296101"/>
          </a:xfrm>
          <a:prstGeom prst="rect">
            <a:avLst/>
          </a:prstGeom>
        </p:spPr>
        <p:txBody>
          <a:bodyPr vert="horz" lIns="90000" tIns="90000" rIns="91440" bIns="90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4" name="Graphic 13">
            <a:extLst>
              <a:ext uri="{FF2B5EF4-FFF2-40B4-BE49-F238E27FC236}">
                <a16:creationId xmlns:a16="http://schemas.microsoft.com/office/drawing/2014/main" id="{E3FEB8B6-B790-D1A0-88B0-65F96BE61250}"/>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2946875" y="12282050"/>
            <a:ext cx="716400" cy="716400"/>
          </a:xfrm>
          <a:prstGeom prst="rect">
            <a:avLst/>
          </a:prstGeom>
        </p:spPr>
      </p:pic>
      <p:sp>
        <p:nvSpPr>
          <p:cNvPr id="2" name="Date Placeholder 1">
            <a:extLst>
              <a:ext uri="{FF2B5EF4-FFF2-40B4-BE49-F238E27FC236}">
                <a16:creationId xmlns:a16="http://schemas.microsoft.com/office/drawing/2014/main" id="{81D266DE-BE5F-490A-F444-03C83BED8532}"/>
              </a:ext>
            </a:extLst>
          </p:cNvPr>
          <p:cNvSpPr>
            <a:spLocks noGrp="1"/>
          </p:cNvSpPr>
          <p:nvPr>
            <p:ph type="dt" sz="half" idx="2"/>
          </p:nvPr>
        </p:nvSpPr>
        <p:spPr>
          <a:xfrm>
            <a:off x="719137" y="12277898"/>
            <a:ext cx="5353200" cy="720000"/>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65FFC8DD-7E87-3E47-9F40-9222235C5D65}" type="datetimeFigureOut">
              <a:rPr lang="en-DK" smtClean="0"/>
              <a:pPr/>
              <a:t>10/05/2023</a:t>
            </a:fld>
            <a:endParaRPr lang="en-DK" dirty="0"/>
          </a:p>
        </p:txBody>
      </p:sp>
      <p:sp>
        <p:nvSpPr>
          <p:cNvPr id="3" name="Footer Placeholder 2">
            <a:extLst>
              <a:ext uri="{FF2B5EF4-FFF2-40B4-BE49-F238E27FC236}">
                <a16:creationId xmlns:a16="http://schemas.microsoft.com/office/drawing/2014/main" id="{0EE718EC-AC09-267B-5C55-D95B7D8B3530}"/>
              </a:ext>
            </a:extLst>
          </p:cNvPr>
          <p:cNvSpPr>
            <a:spLocks noGrp="1"/>
          </p:cNvSpPr>
          <p:nvPr>
            <p:ph type="ftr" sz="quarter" idx="3"/>
          </p:nvPr>
        </p:nvSpPr>
        <p:spPr>
          <a:xfrm>
            <a:off x="6430963" y="12278450"/>
            <a:ext cx="5353200" cy="720000"/>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endParaRPr lang="en-DK" dirty="0"/>
          </a:p>
        </p:txBody>
      </p:sp>
      <p:sp>
        <p:nvSpPr>
          <p:cNvPr id="4" name="Slide Number Placeholder 3">
            <a:extLst>
              <a:ext uri="{FF2B5EF4-FFF2-40B4-BE49-F238E27FC236}">
                <a16:creationId xmlns:a16="http://schemas.microsoft.com/office/drawing/2014/main" id="{AE22C055-36F5-27BF-A138-53AAB3CC4D5C}"/>
              </a:ext>
            </a:extLst>
          </p:cNvPr>
          <p:cNvSpPr>
            <a:spLocks noGrp="1"/>
          </p:cNvSpPr>
          <p:nvPr>
            <p:ph type="sldNum" sz="quarter" idx="4"/>
          </p:nvPr>
        </p:nvSpPr>
        <p:spPr>
          <a:xfrm>
            <a:off x="12192000" y="12282050"/>
            <a:ext cx="5353200" cy="720000"/>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476A1796-5593-5349-A609-9F4B7AECCDC2}" type="slidenum">
              <a:rPr lang="en-DK" smtClean="0"/>
              <a:pPr/>
              <a:t>‹#›</a:t>
            </a:fld>
            <a:endParaRPr lang="en-DK" dirty="0"/>
          </a:p>
        </p:txBody>
      </p:sp>
    </p:spTree>
    <p:extLst>
      <p:ext uri="{BB962C8B-B14F-4D97-AF65-F5344CB8AC3E}">
        <p14:creationId xmlns:p14="http://schemas.microsoft.com/office/powerpoint/2010/main" val="13551580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23" r:id="rId3"/>
    <p:sldLayoutId id="2147483724" r:id="rId4"/>
    <p:sldLayoutId id="2147483748" r:id="rId5"/>
    <p:sldLayoutId id="2147483749" r:id="rId6"/>
    <p:sldLayoutId id="2147483754" r:id="rId7"/>
    <p:sldLayoutId id="2147483809" r:id="rId8"/>
    <p:sldLayoutId id="2147483811" r:id="rId9"/>
    <p:sldLayoutId id="2147483751" r:id="rId10"/>
    <p:sldLayoutId id="2147483750" r:id="rId11"/>
    <p:sldLayoutId id="2147483812" r:id="rId12"/>
    <p:sldLayoutId id="2147483810" r:id="rId13"/>
    <p:sldLayoutId id="2147483807" r:id="rId14"/>
    <p:sldLayoutId id="2147483761" r:id="rId15"/>
    <p:sldLayoutId id="2147483756" r:id="rId16"/>
    <p:sldLayoutId id="2147483755" r:id="rId17"/>
    <p:sldLayoutId id="2147483808" r:id="rId18"/>
    <p:sldLayoutId id="2147483760" r:id="rId19"/>
    <p:sldLayoutId id="2147483684" r:id="rId20"/>
    <p:sldLayoutId id="2147483747" r:id="rId21"/>
    <p:sldLayoutId id="2147483757" r:id="rId22"/>
    <p:sldLayoutId id="2147483758" r:id="rId23"/>
    <p:sldLayoutId id="2147483759"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670" r:id="rId34"/>
  </p:sldLayoutIdLst>
  <p:hf sldNum="0" hdr="0" dt="0"/>
  <p:txStyles>
    <p:titleStyle>
      <a:lvl1pPr marL="0" algn="l" defTabSz="1828709" rtl="0" eaLnBrk="1" latinLnBrk="0" hangingPunct="1">
        <a:lnSpc>
          <a:spcPct val="100000"/>
        </a:lnSpc>
        <a:spcBef>
          <a:spcPts val="0"/>
        </a:spcBef>
        <a:buNone/>
        <a:defRPr sz="4800" b="1" i="0" kern="1200">
          <a:solidFill>
            <a:schemeClr val="tx1">
              <a:lumMod val="85000"/>
              <a:lumOff val="15000"/>
            </a:schemeClr>
          </a:solidFill>
          <a:latin typeface="Bitter SemiBold" pitchFamily="2" charset="77"/>
          <a:ea typeface="+mj-ea"/>
          <a:cs typeface="+mj-cs"/>
        </a:defRPr>
      </a:lvl1pPr>
    </p:titleStyle>
    <p:bodyStyle>
      <a:lvl1pPr marL="0" indent="0" algn="l" defTabSz="1828709" rtl="0" eaLnBrk="1" latinLnBrk="0" hangingPunct="1">
        <a:lnSpc>
          <a:spcPct val="150000"/>
        </a:lnSpc>
        <a:spcBef>
          <a:spcPts val="2000"/>
        </a:spcBef>
        <a:buClr>
          <a:schemeClr val="accent1"/>
        </a:buClr>
        <a:buFontTx/>
        <a:buNone/>
        <a:defRPr sz="3200" kern="1200">
          <a:solidFill>
            <a:schemeClr val="tx1">
              <a:lumMod val="85000"/>
              <a:lumOff val="15000"/>
            </a:schemeClr>
          </a:solidFill>
          <a:latin typeface="Rubik" pitchFamily="2" charset="-79"/>
          <a:ea typeface="+mn-ea"/>
          <a:cs typeface="Rubik" pitchFamily="2" charset="-79"/>
        </a:defRPr>
      </a:lvl1pPr>
      <a:lvl2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2pPr>
      <a:lvl3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3pPr>
      <a:lvl4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4pPr>
      <a:lvl5pPr marL="360000" indent="-457177" algn="l" defTabSz="1828709" rtl="0" eaLnBrk="1" latinLnBrk="0" hangingPunct="1">
        <a:lnSpc>
          <a:spcPct val="150000"/>
        </a:lnSpc>
        <a:spcBef>
          <a:spcPts val="1000"/>
        </a:spcBef>
        <a:buClr>
          <a:schemeClr val="accent1"/>
        </a:buClr>
        <a:buFont typeface="Arial" panose="020B0604020202020204" pitchFamily="34" charset="0"/>
        <a:buChar char="•"/>
        <a:defRPr sz="2800" kern="1200">
          <a:solidFill>
            <a:schemeClr val="tx1">
              <a:lumMod val="85000"/>
              <a:lumOff val="15000"/>
            </a:schemeClr>
          </a:solidFill>
          <a:latin typeface="Rubik" pitchFamily="2" charset="-79"/>
          <a:ea typeface="+mn-ea"/>
          <a:cs typeface="Rubik" pitchFamily="2" charset="-79"/>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15359">
          <p15:clr>
            <a:srgbClr val="A4A3A4"/>
          </p15:clr>
        </p15:guide>
        <p15:guide id="3" pos="445">
          <p15:clr>
            <a:srgbClr val="F26B43"/>
          </p15:clr>
        </p15:guide>
        <p15:guide id="4" pos="4051">
          <p15:clr>
            <a:srgbClr val="A4A3A4"/>
          </p15:clr>
        </p15:guide>
        <p15:guide id="5" pos="5865">
          <p15:clr>
            <a:srgbClr val="A4A3A4"/>
          </p15:clr>
        </p15:guide>
        <p15:guide id="7" pos="9494">
          <p15:clr>
            <a:srgbClr val="A4A3A4"/>
          </p15:clr>
        </p15:guide>
        <p15:guide id="8" pos="11308">
          <p15:clr>
            <a:srgbClr val="A4A3A4"/>
          </p15:clr>
        </p15:guide>
        <p15:guide id="9" pos="13123">
          <p15:clr>
            <a:srgbClr val="A4A3A4"/>
          </p15:clr>
        </p15:guide>
        <p15:guide id="10" pos="14906">
          <p15:clr>
            <a:srgbClr val="F26B43"/>
          </p15:clr>
        </p15:guide>
        <p15:guide id="12" orient="horz" pos="8188">
          <p15:clr>
            <a:srgbClr val="A4A3A4"/>
          </p15:clr>
        </p15:guide>
        <p15:guide id="13" orient="horz" pos="4660" userDrawn="1">
          <p15:clr>
            <a:srgbClr val="F26B43"/>
          </p15:clr>
        </p15:guide>
        <p15:guide id="14" orient="horz" pos="5976" userDrawn="1">
          <p15:clr>
            <a:srgbClr val="A4A3A4"/>
          </p15:clr>
        </p15:guide>
        <p15:guide id="16" orient="horz" pos="2052">
          <p15:clr>
            <a:srgbClr val="F26B43"/>
          </p15:clr>
        </p15:guide>
        <p15:guide id="17" orient="horz" pos="7279">
          <p15:clr>
            <a:srgbClr val="F26B43"/>
          </p15:clr>
        </p15:guide>
        <p15:guide id="18" orient="horz" pos="1598">
          <p15:clr>
            <a:srgbClr val="A4A3A4"/>
          </p15:clr>
        </p15:guide>
        <p15:guide id="19" pos="2214" userDrawn="1">
          <p15:clr>
            <a:srgbClr val="A4A3A4"/>
          </p15:clr>
        </p15:guide>
        <p15:guide id="20" pos="7680">
          <p15:clr>
            <a:srgbClr val="F26B43"/>
          </p15:clr>
        </p15:guide>
        <p15:guide id="21" orient="horz" pos="3356">
          <p15:clr>
            <a:srgbClr val="A4A3A4"/>
          </p15:clr>
        </p15:guide>
        <p15:guide id="22" orient="horz" pos="7734">
          <p15:clr>
            <a:srgbClr val="A4A3A4"/>
          </p15:clr>
        </p15:guide>
        <p15:guide id="23" orient="horz" pos="677">
          <p15:clr>
            <a:srgbClr val="A4A3A4"/>
          </p15:clr>
        </p15:guide>
        <p15:guide id="24" pos="8587" userDrawn="1">
          <p15:clr>
            <a:srgbClr val="A4A3A4"/>
          </p15:clr>
        </p15:guide>
        <p15:guide id="25" pos="10401" userDrawn="1">
          <p15:clr>
            <a:srgbClr val="A4A3A4"/>
          </p15:clr>
        </p15:guide>
        <p15:guide id="26" pos="12215" userDrawn="1">
          <p15:clr>
            <a:srgbClr val="A4A3A4"/>
          </p15:clr>
        </p15:guide>
        <p15:guide id="27" pos="14030" userDrawn="1">
          <p15:clr>
            <a:srgbClr val="A4A3A4"/>
          </p15:clr>
        </p15:guide>
        <p15:guide id="28" pos="6772" userDrawn="1">
          <p15:clr>
            <a:srgbClr val="A4A3A4"/>
          </p15:clr>
        </p15:guide>
        <p15:guide id="29" pos="4958" userDrawn="1">
          <p15:clr>
            <a:srgbClr val="A4A3A4"/>
          </p15:clr>
        </p15:guide>
        <p15:guide id="30" pos="3144" userDrawn="1">
          <p15:clr>
            <a:srgbClr val="A4A3A4"/>
          </p15:clr>
        </p15:guide>
        <p15:guide id="31" pos="132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0" name="Picture 9">
            <a:extLst>
              <a:ext uri="{FF2B5EF4-FFF2-40B4-BE49-F238E27FC236}">
                <a16:creationId xmlns:a16="http://schemas.microsoft.com/office/drawing/2014/main" id="{634063AE-FF9D-FF22-02C1-71EAE0128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6381" y="9119448"/>
            <a:ext cx="2286580" cy="2348379"/>
          </a:xfrm>
          <a:prstGeom prst="rect">
            <a:avLst/>
          </a:prstGeom>
        </p:spPr>
      </p:pic>
      <p:pic>
        <p:nvPicPr>
          <p:cNvPr id="18" name="Picture 17">
            <a:extLst>
              <a:ext uri="{FF2B5EF4-FFF2-40B4-BE49-F238E27FC236}">
                <a16:creationId xmlns:a16="http://schemas.microsoft.com/office/drawing/2014/main" id="{FA705AD2-E513-B582-D170-F274E4C0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381" y="6280574"/>
            <a:ext cx="2136417" cy="2194157"/>
          </a:xfrm>
          <a:prstGeom prst="rect">
            <a:avLst/>
          </a:prstGeom>
        </p:spPr>
      </p:pic>
      <p:pic>
        <p:nvPicPr>
          <p:cNvPr id="20" name="Picture 19">
            <a:extLst>
              <a:ext uri="{FF2B5EF4-FFF2-40B4-BE49-F238E27FC236}">
                <a16:creationId xmlns:a16="http://schemas.microsoft.com/office/drawing/2014/main" id="{AB89BCEA-FAF1-9DB7-A818-8DFD8DAE8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7443" y="9033265"/>
            <a:ext cx="2987565" cy="2522148"/>
          </a:xfrm>
          <a:prstGeom prst="rect">
            <a:avLst/>
          </a:prstGeom>
        </p:spPr>
      </p:pic>
      <p:pic>
        <p:nvPicPr>
          <p:cNvPr id="22" name="Picture 21">
            <a:extLst>
              <a:ext uri="{FF2B5EF4-FFF2-40B4-BE49-F238E27FC236}">
                <a16:creationId xmlns:a16="http://schemas.microsoft.com/office/drawing/2014/main" id="{8CA26CDC-B71D-B248-607E-2D6EC7664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900" y="9119448"/>
            <a:ext cx="1967569" cy="2395589"/>
          </a:xfrm>
          <a:prstGeom prst="rect">
            <a:avLst/>
          </a:prstGeom>
        </p:spPr>
      </p:pic>
      <p:pic>
        <p:nvPicPr>
          <p:cNvPr id="36" name="Picture 35">
            <a:extLst>
              <a:ext uri="{FF2B5EF4-FFF2-40B4-BE49-F238E27FC236}">
                <a16:creationId xmlns:a16="http://schemas.microsoft.com/office/drawing/2014/main" id="{B8740A85-FDF0-7BE1-4719-D0722FCAE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97443" y="6235967"/>
            <a:ext cx="2987565" cy="2522148"/>
          </a:xfrm>
          <a:prstGeom prst="rect">
            <a:avLst/>
          </a:prstGeom>
        </p:spPr>
      </p:pic>
      <p:pic>
        <p:nvPicPr>
          <p:cNvPr id="38" name="Picture 37">
            <a:extLst>
              <a:ext uri="{FF2B5EF4-FFF2-40B4-BE49-F238E27FC236}">
                <a16:creationId xmlns:a16="http://schemas.microsoft.com/office/drawing/2014/main" id="{A0D93598-549A-2736-0193-B0BCE84A31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91840" y="3378115"/>
            <a:ext cx="3059295" cy="2582703"/>
          </a:xfrm>
          <a:prstGeom prst="rect">
            <a:avLst/>
          </a:prstGeom>
        </p:spPr>
      </p:pic>
      <p:pic>
        <p:nvPicPr>
          <p:cNvPr id="40" name="Picture 39">
            <a:extLst>
              <a:ext uri="{FF2B5EF4-FFF2-40B4-BE49-F238E27FC236}">
                <a16:creationId xmlns:a16="http://schemas.microsoft.com/office/drawing/2014/main" id="{031277DA-F1DB-C6A1-AE9A-D4E65D0FA2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6381" y="3281690"/>
            <a:ext cx="2292216" cy="2354167"/>
          </a:xfrm>
          <a:prstGeom prst="rect">
            <a:avLst/>
          </a:prstGeom>
        </p:spPr>
      </p:pic>
      <p:pic>
        <p:nvPicPr>
          <p:cNvPr id="42" name="Picture 41">
            <a:extLst>
              <a:ext uri="{FF2B5EF4-FFF2-40B4-BE49-F238E27FC236}">
                <a16:creationId xmlns:a16="http://schemas.microsoft.com/office/drawing/2014/main" id="{C91B5556-BB40-BB1A-91DB-AE45045916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19900" y="6188498"/>
            <a:ext cx="1967569" cy="2395589"/>
          </a:xfrm>
          <a:prstGeom prst="rect">
            <a:avLst/>
          </a:prstGeom>
        </p:spPr>
      </p:pic>
      <p:pic>
        <p:nvPicPr>
          <p:cNvPr id="44" name="Picture 43">
            <a:extLst>
              <a:ext uri="{FF2B5EF4-FFF2-40B4-BE49-F238E27FC236}">
                <a16:creationId xmlns:a16="http://schemas.microsoft.com/office/drawing/2014/main" id="{B563CE20-F072-5FF8-8277-8FD6D9B30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9900" y="3257550"/>
            <a:ext cx="1967568" cy="2395588"/>
          </a:xfrm>
          <a:prstGeom prst="rect">
            <a:avLst/>
          </a:prstGeom>
        </p:spPr>
      </p:pic>
      <p:sp>
        <p:nvSpPr>
          <p:cNvPr id="50" name="Subtitle 20">
            <a:extLst>
              <a:ext uri="{FF2B5EF4-FFF2-40B4-BE49-F238E27FC236}">
                <a16:creationId xmlns:a16="http://schemas.microsoft.com/office/drawing/2014/main" id="{996D4036-9D99-2218-84CA-05C35F2BFCE5}"/>
              </a:ext>
            </a:extLst>
          </p:cNvPr>
          <p:cNvSpPr>
            <a:spLocks noGrp="1"/>
          </p:cNvSpPr>
          <p:nvPr>
            <p:ph type="subTitle" idx="1"/>
          </p:nvPr>
        </p:nvSpPr>
        <p:spPr>
          <a:xfrm>
            <a:off x="2109789" y="3257550"/>
            <a:ext cx="8640762" cy="8297863"/>
          </a:xfrm>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385720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4" name="Picture 13">
            <a:extLst>
              <a:ext uri="{FF2B5EF4-FFF2-40B4-BE49-F238E27FC236}">
                <a16:creationId xmlns:a16="http://schemas.microsoft.com/office/drawing/2014/main" id="{310BA51B-09AE-7CBD-C0A5-09C0D53D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624" y="9423241"/>
            <a:ext cx="2699308" cy="2011318"/>
          </a:xfrm>
          <a:prstGeom prst="rect">
            <a:avLst/>
          </a:prstGeom>
        </p:spPr>
      </p:pic>
      <p:pic>
        <p:nvPicPr>
          <p:cNvPr id="5" name="Picture 4">
            <a:extLst>
              <a:ext uri="{FF2B5EF4-FFF2-40B4-BE49-F238E27FC236}">
                <a16:creationId xmlns:a16="http://schemas.microsoft.com/office/drawing/2014/main" id="{6AD3F628-D722-10B8-3EAD-5FAB3A625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7237" y="9293314"/>
            <a:ext cx="1973454" cy="2264411"/>
          </a:xfrm>
          <a:prstGeom prst="rect">
            <a:avLst/>
          </a:prstGeom>
        </p:spPr>
      </p:pic>
      <p:pic>
        <p:nvPicPr>
          <p:cNvPr id="6" name="Picture 5">
            <a:extLst>
              <a:ext uri="{FF2B5EF4-FFF2-40B4-BE49-F238E27FC236}">
                <a16:creationId xmlns:a16="http://schemas.microsoft.com/office/drawing/2014/main" id="{4F2B2AF7-B09A-F8B6-58BB-DABD2B8A3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2624" y="6365852"/>
            <a:ext cx="2699308" cy="2011318"/>
          </a:xfrm>
          <a:prstGeom prst="rect">
            <a:avLst/>
          </a:prstGeom>
        </p:spPr>
      </p:pic>
      <p:pic>
        <p:nvPicPr>
          <p:cNvPr id="7" name="Picture 6">
            <a:extLst>
              <a:ext uri="{FF2B5EF4-FFF2-40B4-BE49-F238E27FC236}">
                <a16:creationId xmlns:a16="http://schemas.microsoft.com/office/drawing/2014/main" id="{8B471363-EE28-E528-0265-C2C9714E1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2624" y="3510643"/>
            <a:ext cx="2699308" cy="2011318"/>
          </a:xfrm>
          <a:prstGeom prst="rect">
            <a:avLst/>
          </a:prstGeom>
        </p:spPr>
      </p:pic>
      <p:pic>
        <p:nvPicPr>
          <p:cNvPr id="8" name="Picture 7">
            <a:extLst>
              <a:ext uri="{FF2B5EF4-FFF2-40B4-BE49-F238E27FC236}">
                <a16:creationId xmlns:a16="http://schemas.microsoft.com/office/drawing/2014/main" id="{7D0E3FA7-0420-471F-1998-1DA7B13FF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7237" y="6242686"/>
            <a:ext cx="1973454" cy="2264411"/>
          </a:xfrm>
          <a:prstGeom prst="rect">
            <a:avLst/>
          </a:prstGeom>
        </p:spPr>
      </p:pic>
      <p:pic>
        <p:nvPicPr>
          <p:cNvPr id="9" name="Picture 8">
            <a:extLst>
              <a:ext uri="{FF2B5EF4-FFF2-40B4-BE49-F238E27FC236}">
                <a16:creationId xmlns:a16="http://schemas.microsoft.com/office/drawing/2014/main" id="{BC5116C5-43F1-33A3-1E32-A6828C2A9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7237" y="3257550"/>
            <a:ext cx="1973454" cy="2264411"/>
          </a:xfrm>
          <a:prstGeom prst="rect">
            <a:avLst/>
          </a:prstGeom>
        </p:spPr>
      </p:pic>
      <p:pic>
        <p:nvPicPr>
          <p:cNvPr id="11" name="Picture 10">
            <a:extLst>
              <a:ext uri="{FF2B5EF4-FFF2-40B4-BE49-F238E27FC236}">
                <a16:creationId xmlns:a16="http://schemas.microsoft.com/office/drawing/2014/main" id="{5F9E3E56-FDD0-1216-7A1A-00224E3EBC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18364" y="9293314"/>
            <a:ext cx="3263362" cy="2443004"/>
          </a:xfrm>
          <a:prstGeom prst="rect">
            <a:avLst/>
          </a:prstGeom>
        </p:spPr>
      </p:pic>
      <p:pic>
        <p:nvPicPr>
          <p:cNvPr id="13" name="Picture 12">
            <a:extLst>
              <a:ext uri="{FF2B5EF4-FFF2-40B4-BE49-F238E27FC236}">
                <a16:creationId xmlns:a16="http://schemas.microsoft.com/office/drawing/2014/main" id="{51EB4BDA-8083-1FAD-81AF-33F58A391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18364" y="6401978"/>
            <a:ext cx="3263362" cy="2443004"/>
          </a:xfrm>
          <a:prstGeom prst="rect">
            <a:avLst/>
          </a:prstGeom>
        </p:spPr>
      </p:pic>
      <p:pic>
        <p:nvPicPr>
          <p:cNvPr id="15" name="Picture 14">
            <a:extLst>
              <a:ext uri="{FF2B5EF4-FFF2-40B4-BE49-F238E27FC236}">
                <a16:creationId xmlns:a16="http://schemas.microsoft.com/office/drawing/2014/main" id="{5D63E38A-D234-0A32-FED6-50A2595F49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0306" y="3510643"/>
            <a:ext cx="3263362" cy="2443004"/>
          </a:xfrm>
          <a:prstGeom prst="rect">
            <a:avLst/>
          </a:prstGeom>
        </p:spPr>
      </p:pic>
      <p:sp>
        <p:nvSpPr>
          <p:cNvPr id="21" name="Subtitle 20">
            <a:extLst>
              <a:ext uri="{FF2B5EF4-FFF2-40B4-BE49-F238E27FC236}">
                <a16:creationId xmlns:a16="http://schemas.microsoft.com/office/drawing/2014/main" id="{43F0215D-7C8F-5CF0-C513-D03D02F92EC4}"/>
              </a:ext>
            </a:extLst>
          </p:cNvPr>
          <p:cNvSpPr>
            <a:spLocks noGrp="1"/>
          </p:cNvSpPr>
          <p:nvPr>
            <p:ph type="subTitle" idx="1"/>
          </p:nvPr>
        </p:nvSpPr>
        <p:spPr/>
        <p:txBody>
          <a:bodyPr/>
          <a:lstStyle/>
          <a:p>
            <a:r>
              <a:rPr lang="en-DK" dirty="0"/>
              <a:t>Use them freely in your presentations when in need of some visual relief or to complement an idea. You can resize them but try to keep them inside the red grid. </a:t>
            </a:r>
            <a:r>
              <a:rPr lang="en-DK" dirty="0">
                <a:sym typeface="Wingdings" pitchFamily="2" charset="2"/>
              </a:rPr>
              <a:t>😊</a:t>
            </a:r>
            <a:endParaRPr lang="en-DK" dirty="0"/>
          </a:p>
        </p:txBody>
      </p:sp>
    </p:spTree>
    <p:extLst>
      <p:ext uri="{BB962C8B-B14F-4D97-AF65-F5344CB8AC3E}">
        <p14:creationId xmlns:p14="http://schemas.microsoft.com/office/powerpoint/2010/main" val="261374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0899"/>
            <a:ext cx="17245011"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17" name="Picture 16" descr="A picture containing text, fan&#10;&#10;Description automatically generated">
            <a:extLst>
              <a:ext uri="{FF2B5EF4-FFF2-40B4-BE49-F238E27FC236}">
                <a16:creationId xmlns:a16="http://schemas.microsoft.com/office/drawing/2014/main" id="{635F45AA-9B0D-D296-1F5E-2943EF13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688" y="4636603"/>
            <a:ext cx="6085227" cy="6054075"/>
          </a:xfrm>
          <a:prstGeom prst="rect">
            <a:avLst/>
          </a:prstGeom>
        </p:spPr>
      </p:pic>
      <p:pic>
        <p:nvPicPr>
          <p:cNvPr id="19" name="Picture 18">
            <a:extLst>
              <a:ext uri="{FF2B5EF4-FFF2-40B4-BE49-F238E27FC236}">
                <a16:creationId xmlns:a16="http://schemas.microsoft.com/office/drawing/2014/main" id="{FE1557F4-F57B-0805-6330-0781E83FC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3577" y="4124597"/>
            <a:ext cx="6339048" cy="6464989"/>
          </a:xfrm>
          <a:prstGeom prst="rect">
            <a:avLst/>
          </a:prstGeom>
        </p:spPr>
      </p:pic>
      <p:pic>
        <p:nvPicPr>
          <p:cNvPr id="23" name="Picture 22" descr="A picture containing black&#10;&#10;Description automatically generated">
            <a:extLst>
              <a:ext uri="{FF2B5EF4-FFF2-40B4-BE49-F238E27FC236}">
                <a16:creationId xmlns:a16="http://schemas.microsoft.com/office/drawing/2014/main" id="{D582A6A6-CA3D-3DB3-31B4-37506D15C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12" y="4636603"/>
            <a:ext cx="6311031" cy="5859509"/>
          </a:xfrm>
          <a:prstGeom prst="rect">
            <a:avLst/>
          </a:prstGeom>
        </p:spPr>
      </p:pic>
    </p:spTree>
    <p:extLst>
      <p:ext uri="{BB962C8B-B14F-4D97-AF65-F5344CB8AC3E}">
        <p14:creationId xmlns:p14="http://schemas.microsoft.com/office/powerpoint/2010/main" val="12125373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7" y="12283937"/>
            <a:ext cx="17245013"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indoor, plant&#10;&#10;Description automatically generated">
            <a:extLst>
              <a:ext uri="{FF2B5EF4-FFF2-40B4-BE49-F238E27FC236}">
                <a16:creationId xmlns:a16="http://schemas.microsoft.com/office/drawing/2014/main" id="{055D41B9-83F5-AED1-5785-F0513854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626" y="4932137"/>
            <a:ext cx="7510962" cy="5876223"/>
          </a:xfrm>
          <a:prstGeom prst="rect">
            <a:avLst/>
          </a:prstGeom>
        </p:spPr>
      </p:pic>
      <p:pic>
        <p:nvPicPr>
          <p:cNvPr id="7" name="Picture 6">
            <a:extLst>
              <a:ext uri="{FF2B5EF4-FFF2-40B4-BE49-F238E27FC236}">
                <a16:creationId xmlns:a16="http://schemas.microsoft.com/office/drawing/2014/main" id="{D48D5F61-F899-F324-6435-5A0B6B4A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961" y="3855918"/>
            <a:ext cx="6196703" cy="6578039"/>
          </a:xfrm>
          <a:prstGeom prst="rect">
            <a:avLst/>
          </a:prstGeom>
        </p:spPr>
      </p:pic>
      <p:pic>
        <p:nvPicPr>
          <p:cNvPr id="9" name="Picture 8">
            <a:extLst>
              <a:ext uri="{FF2B5EF4-FFF2-40B4-BE49-F238E27FC236}">
                <a16:creationId xmlns:a16="http://schemas.microsoft.com/office/drawing/2014/main" id="{F0436E88-E6DA-19D1-6D3B-FFF2407D0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48" y="4237749"/>
            <a:ext cx="6723951" cy="6947405"/>
          </a:xfrm>
          <a:prstGeom prst="rect">
            <a:avLst/>
          </a:prstGeom>
        </p:spPr>
      </p:pic>
    </p:spTree>
    <p:extLst>
      <p:ext uri="{BB962C8B-B14F-4D97-AF65-F5344CB8AC3E}">
        <p14:creationId xmlns:p14="http://schemas.microsoft.com/office/powerpoint/2010/main" val="176733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7" y="12283937"/>
            <a:ext cx="17245013"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a:extLst>
              <a:ext uri="{FF2B5EF4-FFF2-40B4-BE49-F238E27FC236}">
                <a16:creationId xmlns:a16="http://schemas.microsoft.com/office/drawing/2014/main" id="{9302AB7F-5E3B-C2DF-01D0-73C28B71B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3337" y="4827746"/>
            <a:ext cx="7495737" cy="571633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119EAC1C-8880-FD7B-35B8-CE234CC95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0874" y="4427459"/>
            <a:ext cx="7042269" cy="5960356"/>
          </a:xfrm>
          <a:prstGeom prst="rect">
            <a:avLst/>
          </a:prstGeom>
        </p:spPr>
      </p:pic>
      <p:pic>
        <p:nvPicPr>
          <p:cNvPr id="9" name="Picture 8" descr="A picture containing gift wrapping&#10;&#10;Description automatically generated">
            <a:extLst>
              <a:ext uri="{FF2B5EF4-FFF2-40B4-BE49-F238E27FC236}">
                <a16:creationId xmlns:a16="http://schemas.microsoft.com/office/drawing/2014/main" id="{824A6B50-21D6-1B54-8E4C-D0DCAFEAB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13" y="3985558"/>
            <a:ext cx="6228102" cy="6269212"/>
          </a:xfrm>
          <a:prstGeom prst="rect">
            <a:avLst/>
          </a:prstGeom>
        </p:spPr>
      </p:pic>
    </p:spTree>
    <p:extLst>
      <p:ext uri="{BB962C8B-B14F-4D97-AF65-F5344CB8AC3E}">
        <p14:creationId xmlns:p14="http://schemas.microsoft.com/office/powerpoint/2010/main" val="26293895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6" name="Picture 5" descr="A picture containing plate, ceramic ware, porcelain&#10;&#10;Description automatically generated">
            <a:extLst>
              <a:ext uri="{FF2B5EF4-FFF2-40B4-BE49-F238E27FC236}">
                <a16:creationId xmlns:a16="http://schemas.microsoft.com/office/drawing/2014/main" id="{2DA6D409-48CF-F731-18C5-82B3A445F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7128" y="3257550"/>
            <a:ext cx="8769100" cy="8297863"/>
          </a:xfrm>
          <a:prstGeom prst="rect">
            <a:avLst/>
          </a:prstGeom>
        </p:spPr>
      </p:pic>
      <p:pic>
        <p:nvPicPr>
          <p:cNvPr id="10" name="Picture 9" descr="A picture containing text, porcelain, ceramic ware, dining table&#10;&#10;Description automatically generated">
            <a:extLst>
              <a:ext uri="{FF2B5EF4-FFF2-40B4-BE49-F238E27FC236}">
                <a16:creationId xmlns:a16="http://schemas.microsoft.com/office/drawing/2014/main" id="{1F1427DD-550D-AA34-27AC-F18C38FFA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50" y="3257549"/>
            <a:ext cx="9001700" cy="8297863"/>
          </a:xfrm>
          <a:prstGeom prst="rect">
            <a:avLst/>
          </a:prstGeom>
        </p:spPr>
      </p:pic>
    </p:spTree>
    <p:extLst>
      <p:ext uri="{BB962C8B-B14F-4D97-AF65-F5344CB8AC3E}">
        <p14:creationId xmlns:p14="http://schemas.microsoft.com/office/powerpoint/2010/main" val="14403522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58EA22-D006-660D-A398-79B8A9AF6DDB}"/>
              </a:ext>
            </a:extLst>
          </p:cNvPr>
          <p:cNvSpPr>
            <a:spLocks noGrp="1"/>
          </p:cNvSpPr>
          <p:nvPr>
            <p:ph type="ftr" sz="quarter" idx="11"/>
          </p:nvPr>
        </p:nvSpPr>
        <p:spPr>
          <a:xfrm>
            <a:off x="706439" y="12283937"/>
            <a:ext cx="17245012" cy="720725"/>
          </a:xfrm>
        </p:spPr>
        <p:txBody>
          <a:bodyPr/>
          <a:lstStyle/>
          <a:p>
            <a:endParaRPr lang="en-DK" dirty="0"/>
          </a:p>
        </p:txBody>
      </p:sp>
      <p:sp>
        <p:nvSpPr>
          <p:cNvPr id="4" name="Title 3">
            <a:extLst>
              <a:ext uri="{FF2B5EF4-FFF2-40B4-BE49-F238E27FC236}">
                <a16:creationId xmlns:a16="http://schemas.microsoft.com/office/drawing/2014/main" id="{1371A08D-FF35-B9AB-ADEC-713C1F69F966}"/>
              </a:ext>
            </a:extLst>
          </p:cNvPr>
          <p:cNvSpPr>
            <a:spLocks noGrp="1"/>
          </p:cNvSpPr>
          <p:nvPr>
            <p:ph type="title"/>
          </p:nvPr>
        </p:nvSpPr>
        <p:spPr/>
        <p:txBody>
          <a:bodyPr/>
          <a:lstStyle/>
          <a:p>
            <a:r>
              <a:rPr lang="en-DK" dirty="0"/>
              <a:t>Collages</a:t>
            </a:r>
          </a:p>
        </p:txBody>
      </p:sp>
      <p:pic>
        <p:nvPicPr>
          <p:cNvPr id="5" name="Picture 4" descr="A picture containing text, plant, flower&#10;&#10;Description automatically generated">
            <a:extLst>
              <a:ext uri="{FF2B5EF4-FFF2-40B4-BE49-F238E27FC236}">
                <a16:creationId xmlns:a16="http://schemas.microsoft.com/office/drawing/2014/main" id="{64655E57-70DF-05B9-7123-3BD4DE5D4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777" y="4899927"/>
            <a:ext cx="3633543" cy="4885598"/>
          </a:xfrm>
          <a:prstGeom prst="rect">
            <a:avLst/>
          </a:prstGeom>
        </p:spPr>
      </p:pic>
      <p:pic>
        <p:nvPicPr>
          <p:cNvPr id="8" name="Picture 7" descr="A picture containing outdoor object&#10;&#10;Description automatically generated">
            <a:extLst>
              <a:ext uri="{FF2B5EF4-FFF2-40B4-BE49-F238E27FC236}">
                <a16:creationId xmlns:a16="http://schemas.microsoft.com/office/drawing/2014/main" id="{9046E25E-B1B9-B24A-0016-F06E41B6F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095" y="5029750"/>
            <a:ext cx="5541698" cy="458032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15BF0E2-A7F1-BD38-E484-9BDEC1E37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176" y="4968648"/>
            <a:ext cx="4756430" cy="5002806"/>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BE4D327-4493-0C02-E55D-D6BCB65CC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438" y="4899927"/>
            <a:ext cx="5159715" cy="5188735"/>
          </a:xfrm>
          <a:prstGeom prst="rect">
            <a:avLst/>
          </a:prstGeom>
        </p:spPr>
      </p:pic>
    </p:spTree>
    <p:extLst>
      <p:ext uri="{BB962C8B-B14F-4D97-AF65-F5344CB8AC3E}">
        <p14:creationId xmlns:p14="http://schemas.microsoft.com/office/powerpoint/2010/main" val="304125748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HZgrROc7"/>
  <p:tag name="ARTICULATE_SLIDE_COUNT" val="2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BIF 2023 1">
      <a:dk1>
        <a:srgbClr val="000000"/>
      </a:dk1>
      <a:lt1>
        <a:srgbClr val="FFFFFF"/>
      </a:lt1>
      <a:dk2>
        <a:srgbClr val="231F20"/>
      </a:dk2>
      <a:lt2>
        <a:srgbClr val="FFFFFF"/>
      </a:lt2>
      <a:accent1>
        <a:srgbClr val="61A150"/>
      </a:accent1>
      <a:accent2>
        <a:srgbClr val="367FB9"/>
      </a:accent2>
      <a:accent3>
        <a:srgbClr val="725299"/>
      </a:accent3>
      <a:accent4>
        <a:srgbClr val="D37297"/>
      </a:accent4>
      <a:accent5>
        <a:srgbClr val="EDB386"/>
      </a:accent5>
      <a:accent6>
        <a:srgbClr val="F2C45B"/>
      </a:accent6>
      <a:hlink>
        <a:srgbClr val="61A150"/>
      </a:hlink>
      <a:folHlink>
        <a:srgbClr val="73AA60"/>
      </a:folHlink>
    </a:clrScheme>
    <a:fontScheme name="Rubik">
      <a:majorFont>
        <a:latin typeface="Bitter"/>
        <a:ea typeface=""/>
        <a:cs typeface=""/>
      </a:majorFont>
      <a:minorFont>
        <a:latin typeface="Rubi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BIF-2023" id="{F7447E05-35AC-CC41-9613-1E87C1DD9965}" vid="{2C003CFD-9F0C-FA4A-A545-0A123AA48C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FBBF6E9189954BA0FDCD563682A98B" ma:contentTypeVersion="12" ma:contentTypeDescription="Create a new document." ma:contentTypeScope="" ma:versionID="ef2eba08f4f2a52f9db275e0134fde11">
  <xsd:schema xmlns:xsd="http://www.w3.org/2001/XMLSchema" xmlns:xs="http://www.w3.org/2001/XMLSchema" xmlns:p="http://schemas.microsoft.com/office/2006/metadata/properties" xmlns:ns2="731989eb-7121-409c-871c-8f2366272918" xmlns:ns3="a5bf85ab-5b89-45d5-812d-d881043611a5" targetNamespace="http://schemas.microsoft.com/office/2006/metadata/properties" ma:root="true" ma:fieldsID="8b6e23ee990885b621d2bf7e703ea8e6" ns2:_="" ns3:_="">
    <xsd:import namespace="731989eb-7121-409c-871c-8f2366272918"/>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989eb-7121-409c-871c-8f23662729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AF0656-BE82-4570-850D-C2E5ECD08679}">
  <ds:schemaRefs>
    <ds:schemaRef ds:uri="http://schemas.microsoft.com/sharepoint/v3/contenttype/forms"/>
  </ds:schemaRefs>
</ds:datastoreItem>
</file>

<file path=customXml/itemProps2.xml><?xml version="1.0" encoding="utf-8"?>
<ds:datastoreItem xmlns:ds="http://schemas.openxmlformats.org/officeDocument/2006/customXml" ds:itemID="{B1DFBA15-5AE9-40B8-9410-A9E088E78C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989eb-7121-409c-871c-8f2366272918"/>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CC59ED-772C-41FF-82FE-E6327797B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58</TotalTime>
  <Words>75</Words>
  <Application>Microsoft Macintosh PowerPoint</Application>
  <PresentationFormat>Custom</PresentationFormat>
  <Paragraphs>9</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Bitter SemiBold</vt:lpstr>
      <vt:lpstr>Rubik SemiBold</vt:lpstr>
      <vt:lpstr>Rubik</vt:lpstr>
      <vt:lpstr>Bitter</vt:lpstr>
      <vt:lpstr>Arial</vt:lpstr>
      <vt:lpstr>Rubik Medium</vt:lpstr>
      <vt:lpstr>Office Theme</vt:lpstr>
      <vt:lpstr>Collages</vt:lpstr>
      <vt:lpstr>Collages</vt:lpstr>
      <vt:lpstr>Collages</vt:lpstr>
      <vt:lpstr>Collages</vt:lpstr>
      <vt:lpstr>Collages</vt:lpstr>
      <vt:lpstr>Collages</vt:lpstr>
      <vt:lpstr>Collages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Frequently used slides</dc:title>
  <dc:creator>Javier Gamboa Martinez</dc:creator>
  <cp:lastModifiedBy>Javier Gamboa Martinez</cp:lastModifiedBy>
  <cp:revision>13</cp:revision>
  <dcterms:created xsi:type="dcterms:W3CDTF">2023-05-08T13:01:29Z</dcterms:created>
  <dcterms:modified xsi:type="dcterms:W3CDTF">2023-05-10T09:57:31Z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0x010100A0FBBF6E9189954BA0FDCD563682A98B</vt:lpwstr>
  </property>
  <property fmtid="{D5CDD505-2E9C-101B-9397-08002B2CF9AE}" pid="3" name="ArticulateGUID">
    <vt:lpwstr>5BFF8AAD-8855-4733-AEF7-3D237DE5FDE5</vt:lpwstr>
  </property>
  <property fmtid="{D5CDD505-2E9C-101B-9397-08002B2CF9AE}" pid="4" name="ArticulatePath">
    <vt:lpwstr>https://brightcarbon.sharepoint.com/sites/Intranet/Projects/EFGH/GBIF/GBIF 4371 - GBIF template and model slides project/GBIF Toolkit MN 01</vt:lpwstr>
  </property>
</Properties>
</file>